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70E0D-EB2D-4FF9-87B3-074A89D5892D}" v="8" dt="2026-05-21T15:06:43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83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Katherine" userId="7168c9da-cce1-4a33-a8cc-cb2a4c869e2f" providerId="ADAL" clId="{F7EB9826-0056-483A-915A-10A97E645FB5}"/>
    <pc:docChg chg="modSld">
      <pc:chgData name="Bennett, Katherine" userId="7168c9da-cce1-4a33-a8cc-cb2a4c869e2f" providerId="ADAL" clId="{F7EB9826-0056-483A-915A-10A97E645FB5}" dt="2026-05-21T15:06:43.044" v="9"/>
      <pc:docMkLst>
        <pc:docMk/>
      </pc:docMkLst>
      <pc:sldChg chg="setBg">
        <pc:chgData name="Bennett, Katherine" userId="7168c9da-cce1-4a33-a8cc-cb2a4c869e2f" providerId="ADAL" clId="{F7EB9826-0056-483A-915A-10A97E645FB5}" dt="2026-05-21T15:06:43.044" v="9"/>
        <pc:sldMkLst>
          <pc:docMk/>
          <pc:sldMk cId="46074230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5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9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3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0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6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3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C8F44C-7679-400C-8908-EE23B9C8E16E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B76910-7126-4E2A-94DF-EF72E875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5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ourneyhampshire.com/cleanairchalleng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F1A12-25AE-8C17-26AA-7B923A0AD8E6}"/>
              </a:ext>
            </a:extLst>
          </p:cNvPr>
          <p:cNvSpPr txBox="1"/>
          <p:nvPr/>
        </p:nvSpPr>
        <p:spPr>
          <a:xfrm>
            <a:off x="738236" y="2038529"/>
            <a:ext cx="390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School name: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DfE number:</a:t>
            </a: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E217F414-524B-6AAA-4302-509CC6CD9D2A}"/>
              </a:ext>
            </a:extLst>
          </p:cNvPr>
          <p:cNvSpPr/>
          <p:nvPr/>
        </p:nvSpPr>
        <p:spPr>
          <a:xfrm>
            <a:off x="792760" y="5415094"/>
            <a:ext cx="3007453" cy="163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4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35183-9D43-E213-4D5D-41439F45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C78CD54290945B4B507217C9E515E" ma:contentTypeVersion="16" ma:contentTypeDescription="Create a new document." ma:contentTypeScope="" ma:versionID="7971e42e1e2ffe7be0d2925943e05a17">
  <xsd:schema xmlns:xsd="http://www.w3.org/2001/XMLSchema" xmlns:xs="http://www.w3.org/2001/XMLSchema" xmlns:p="http://schemas.microsoft.com/office/2006/metadata/properties" xmlns:ns2="94a50df7-253c-4c60-8332-2ed5ae23abd5" xmlns:ns3="56b13485-ef72-40c3-95d5-20484a6d0217" xmlns:ns4="c5dbf80e-f509-45f6-9fe5-406e3eefabbb" targetNamespace="http://schemas.microsoft.com/office/2006/metadata/properties" ma:root="true" ma:fieldsID="81dcbc46d74c21379bbb3c507a60de6b" ns2:_="" ns3:_="" ns4:_="">
    <xsd:import namespace="94a50df7-253c-4c60-8332-2ed5ae23abd5"/>
    <xsd:import namespace="56b13485-ef72-40c3-95d5-20484a6d0217"/>
    <xsd:import namespace="c5dbf80e-f509-45f6-9fe5-406e3eefab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0df7-253c-4c60-8332-2ed5ae23ab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13485-ef72-40c3-95d5-20484a6d02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c5dbf34-c73a-430c-9290-9174ad787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d480b66-6f8d-4b3f-baf4-3b602d8c7c19}" ma:internalName="TaxCatchAll" ma:showField="CatchAllData" ma:web="94a50df7-253c-4c60-8332-2ed5ae23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dbf80e-f509-45f6-9fe5-406e3eefabbb" xsi:nil="true"/>
    <_dlc_DocId xmlns="94a50df7-253c-4c60-8332-2ed5ae23abd5">CMADOCID-622055444-145054</_dlc_DocId>
    <_dlc_DocIdUrl xmlns="94a50df7-253c-4c60-8332-2ed5ae23abd5">
      <Url>https://hants.sharepoint.com/sites/CMA/_layouts/15/DocIdRedir.aspx?ID=CMADOCID-622055444-145054</Url>
      <Description>CMADOCID-622055444-145054</Description>
    </_dlc_DocIdUrl>
    <lcf76f155ced4ddcb4097134ff3c332f xmlns="56b13485-ef72-40c3-95d5-20484a6d0217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61445-2CDB-46F3-B003-EE53C1880C6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21DFE48-B7E0-428E-B881-DA793F9B7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50df7-253c-4c60-8332-2ed5ae23abd5"/>
    <ds:schemaRef ds:uri="56b13485-ef72-40c3-95d5-20484a6d0217"/>
    <ds:schemaRef ds:uri="c5dbf80e-f509-45f6-9fe5-406e3eefa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D9438-A036-44CC-8237-FDF3D06A62DD}">
  <ds:schemaRefs>
    <ds:schemaRef ds:uri="http://schemas.microsoft.com/office/2006/metadata/properties"/>
    <ds:schemaRef ds:uri="http://schemas.microsoft.com/office/infopath/2007/PartnerControls"/>
    <ds:schemaRef ds:uri="56b13485-ef72-40c3-95d5-20484a6d0217"/>
    <ds:schemaRef ds:uri="c5dbf80e-f509-45f6-9fe5-406e3eefabbb"/>
    <ds:schemaRef ds:uri="94a50df7-253c-4c60-8332-2ed5ae23abd5"/>
  </ds:schemaRefs>
</ds:datastoreItem>
</file>

<file path=customXml/itemProps4.xml><?xml version="1.0" encoding="utf-8"?>
<ds:datastoreItem xmlns:ds="http://schemas.openxmlformats.org/officeDocument/2006/customXml" ds:itemID="{0C0236C6-C3EE-4737-89AB-E3211D0BD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</Words>
  <Application>Microsoft Office PowerPoint</Application>
  <PresentationFormat>A4 Paper (210x297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Holland, Nicholas</dc:creator>
  <cp:lastModifiedBy>Bennett, Katherine</cp:lastModifiedBy>
  <cp:revision>2</cp:revision>
  <dcterms:created xsi:type="dcterms:W3CDTF">2025-05-14T16:33:29Z</dcterms:created>
  <dcterms:modified xsi:type="dcterms:W3CDTF">2026-05-21T15:06:48Z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0x010100E30C78CD54290945B4B507217C9E515E</vt:lpwstr>
  </property>
  <property fmtid="{D5CDD505-2E9C-101B-9397-08002B2CF9AE}" pid="3" name="_dlc_DocIdItemGuid">
    <vt:lpwstr>9b600a40-67eb-482a-938f-d104dda1c571</vt:lpwstr>
  </property>
  <property fmtid="{D5CDD505-2E9C-101B-9397-08002B2CF9AE}" pid="4" name="MediaServiceImageTags">
    <vt:lpwstr/>
  </property>
</Properties>
</file>