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7"/>
  </p:sldMasterIdLst>
  <p:notesMasterIdLst>
    <p:notesMasterId r:id="rId19"/>
  </p:notesMasterIdLst>
  <p:sldIdLst>
    <p:sldId id="256" r:id="rId8"/>
    <p:sldId id="257" r:id="rId9"/>
    <p:sldId id="258" r:id="rId10"/>
    <p:sldId id="259" r:id="rId11"/>
    <p:sldId id="260" r:id="rId12"/>
    <p:sldId id="261" r:id="rId13"/>
    <p:sldId id="266" r:id="rId14"/>
    <p:sldId id="262" r:id="rId15"/>
    <p:sldId id="263" r:id="rId16"/>
    <p:sldId id="264"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guide id="3" orient="horz" pos="4020" userDrawn="1">
          <p15:clr>
            <a:srgbClr val="A4A3A4"/>
          </p15:clr>
        </p15:guide>
        <p15:guide id="4" pos="7378" userDrawn="1">
          <p15:clr>
            <a:srgbClr val="A4A3A4"/>
          </p15:clr>
        </p15:guide>
        <p15:guide id="5" pos="302" userDrawn="1">
          <p15:clr>
            <a:srgbClr val="A4A3A4"/>
          </p15:clr>
        </p15:guide>
        <p15:guide id="6" orient="horz" pos="300" userDrawn="1">
          <p15:clr>
            <a:srgbClr val="A4A3A4"/>
          </p15:clr>
        </p15:guide>
        <p15:guide id="7" orient="horz" pos="3226" userDrawn="1">
          <p15:clr>
            <a:srgbClr val="A4A3A4"/>
          </p15:clr>
        </p15:guide>
        <p15:guide id="8" orient="horz" pos="3657" userDrawn="1">
          <p15:clr>
            <a:srgbClr val="A4A3A4"/>
          </p15:clr>
        </p15:guide>
        <p15:guide id="9" orient="horz" pos="527" userDrawn="1">
          <p15:clr>
            <a:srgbClr val="A4A3A4"/>
          </p15:clr>
        </p15:guide>
        <p15:guide id="10" orient="horz" pos="1207" userDrawn="1">
          <p15:clr>
            <a:srgbClr val="A4A3A4"/>
          </p15:clr>
        </p15:guide>
        <p15:guide id="11" orient="horz" pos="13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EACA0E-5133-535F-3F36-C58D5FC3ED1B}" name="Hartnell, Amy" initials="HA" userId="S::xtpetaha@hants.gov.uk::d6cc5c8a-d6b0-4385-8354-13c348ad9e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4E7"/>
    <a:srgbClr val="D3E9FD"/>
    <a:srgbClr val="EB6C15"/>
    <a:srgbClr val="EEEEEE"/>
    <a:srgbClr val="FFEBFF"/>
    <a:srgbClr val="FE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61" autoAdjust="0"/>
    <p:restoredTop sz="91769" autoAdjust="0"/>
  </p:normalViewPr>
  <p:slideViewPr>
    <p:cSldViewPr snapToGrid="0">
      <p:cViewPr varScale="1">
        <p:scale>
          <a:sx n="61" d="100"/>
          <a:sy n="61" d="100"/>
        </p:scale>
        <p:origin x="516" y="56"/>
      </p:cViewPr>
      <p:guideLst>
        <p:guide orient="horz" pos="2160"/>
        <p:guide pos="3817"/>
        <p:guide orient="horz" pos="4020"/>
        <p:guide pos="7378"/>
        <p:guide pos="302"/>
        <p:guide orient="horz" pos="300"/>
        <p:guide orient="horz" pos="3226"/>
        <p:guide orient="horz" pos="3657"/>
        <p:guide orient="horz" pos="527"/>
        <p:guide orient="horz" pos="1207"/>
        <p:guide orient="horz" pos="13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tchener, Amber" userId="029ee8e2-9bb9-478d-91ca-78eb0f6a7d5a" providerId="ADAL" clId="{4E1C1F89-EE43-49A1-BD8F-E5AA328DFA57}"/>
    <pc:docChg chg="undo custSel addSld modSld">
      <pc:chgData name="Titchener, Amber" userId="029ee8e2-9bb9-478d-91ca-78eb0f6a7d5a" providerId="ADAL" clId="{4E1C1F89-EE43-49A1-BD8F-E5AA328DFA57}" dt="2023-10-10T13:58:17.736" v="52" actId="26606"/>
      <pc:docMkLst>
        <pc:docMk/>
      </pc:docMkLst>
      <pc:sldChg chg="modNotesTx">
        <pc:chgData name="Titchener, Amber" userId="029ee8e2-9bb9-478d-91ca-78eb0f6a7d5a" providerId="ADAL" clId="{4E1C1F89-EE43-49A1-BD8F-E5AA328DFA57}" dt="2023-10-10T13:49:46.984" v="0"/>
        <pc:sldMkLst>
          <pc:docMk/>
          <pc:sldMk cId="3903664439" sldId="258"/>
        </pc:sldMkLst>
      </pc:sldChg>
      <pc:sldChg chg="modNotesTx">
        <pc:chgData name="Titchener, Amber" userId="029ee8e2-9bb9-478d-91ca-78eb0f6a7d5a" providerId="ADAL" clId="{4E1C1F89-EE43-49A1-BD8F-E5AA328DFA57}" dt="2023-10-10T13:53:56.526" v="34" actId="20577"/>
        <pc:sldMkLst>
          <pc:docMk/>
          <pc:sldMk cId="239194597" sldId="259"/>
        </pc:sldMkLst>
      </pc:sldChg>
      <pc:sldChg chg="modNotesTx">
        <pc:chgData name="Titchener, Amber" userId="029ee8e2-9bb9-478d-91ca-78eb0f6a7d5a" providerId="ADAL" clId="{4E1C1F89-EE43-49A1-BD8F-E5AA328DFA57}" dt="2023-10-10T13:50:20.312" v="28" actId="403"/>
        <pc:sldMkLst>
          <pc:docMk/>
          <pc:sldMk cId="1129285325" sldId="260"/>
        </pc:sldMkLst>
      </pc:sldChg>
      <pc:sldChg chg="modNotesTx">
        <pc:chgData name="Titchener, Amber" userId="029ee8e2-9bb9-478d-91ca-78eb0f6a7d5a" providerId="ADAL" clId="{4E1C1F89-EE43-49A1-BD8F-E5AA328DFA57}" dt="2023-10-10T13:50:30.620" v="29"/>
        <pc:sldMkLst>
          <pc:docMk/>
          <pc:sldMk cId="2084928893" sldId="261"/>
        </pc:sldMkLst>
      </pc:sldChg>
      <pc:sldChg chg="modNotesTx">
        <pc:chgData name="Titchener, Amber" userId="029ee8e2-9bb9-478d-91ca-78eb0f6a7d5a" providerId="ADAL" clId="{4E1C1F89-EE43-49A1-BD8F-E5AA328DFA57}" dt="2023-10-10T13:50:38.309" v="30"/>
        <pc:sldMkLst>
          <pc:docMk/>
          <pc:sldMk cId="3335690637" sldId="262"/>
        </pc:sldMkLst>
      </pc:sldChg>
      <pc:sldChg chg="modNotesTx">
        <pc:chgData name="Titchener, Amber" userId="029ee8e2-9bb9-478d-91ca-78eb0f6a7d5a" providerId="ADAL" clId="{4E1C1F89-EE43-49A1-BD8F-E5AA328DFA57}" dt="2023-10-10T13:50:45.647" v="31"/>
        <pc:sldMkLst>
          <pc:docMk/>
          <pc:sldMk cId="3837381671" sldId="263"/>
        </pc:sldMkLst>
      </pc:sldChg>
      <pc:sldChg chg="modNotesTx">
        <pc:chgData name="Titchener, Amber" userId="029ee8e2-9bb9-478d-91ca-78eb0f6a7d5a" providerId="ADAL" clId="{4E1C1F89-EE43-49A1-BD8F-E5AA328DFA57}" dt="2023-10-10T13:50:54.560" v="32"/>
        <pc:sldMkLst>
          <pc:docMk/>
          <pc:sldMk cId="1894831546" sldId="264"/>
        </pc:sldMkLst>
      </pc:sldChg>
      <pc:sldChg chg="addSp delSp modSp new mod setBg">
        <pc:chgData name="Titchener, Amber" userId="029ee8e2-9bb9-478d-91ca-78eb0f6a7d5a" providerId="ADAL" clId="{4E1C1F89-EE43-49A1-BD8F-E5AA328DFA57}" dt="2023-10-10T13:58:17.736" v="52" actId="26606"/>
        <pc:sldMkLst>
          <pc:docMk/>
          <pc:sldMk cId="3142403708" sldId="266"/>
        </pc:sldMkLst>
        <pc:spChg chg="add del">
          <ac:chgData name="Titchener, Amber" userId="029ee8e2-9bb9-478d-91ca-78eb0f6a7d5a" providerId="ADAL" clId="{4E1C1F89-EE43-49A1-BD8F-E5AA328DFA57}" dt="2023-10-10T13:55:58.009" v="37" actId="22"/>
          <ac:spMkLst>
            <pc:docMk/>
            <pc:sldMk cId="3142403708" sldId="266"/>
            <ac:spMk id="3" creationId="{E76829E2-58A9-9D38-9106-8B7F29567E3B}"/>
          </ac:spMkLst>
        </pc:spChg>
        <pc:spChg chg="add del">
          <ac:chgData name="Titchener, Amber" userId="029ee8e2-9bb9-478d-91ca-78eb0f6a7d5a" providerId="ADAL" clId="{4E1C1F89-EE43-49A1-BD8F-E5AA328DFA57}" dt="2023-10-10T13:56:41.276" v="41" actId="26606"/>
          <ac:spMkLst>
            <pc:docMk/>
            <pc:sldMk cId="3142403708" sldId="266"/>
            <ac:spMk id="10" creationId="{42A4FC2C-047E-45A5-965D-8E1E3BF09BC6}"/>
          </ac:spMkLst>
        </pc:spChg>
        <pc:spChg chg="add del">
          <ac:chgData name="Titchener, Amber" userId="029ee8e2-9bb9-478d-91ca-78eb0f6a7d5a" providerId="ADAL" clId="{4E1C1F89-EE43-49A1-BD8F-E5AA328DFA57}" dt="2023-10-10T13:58:17.736" v="52" actId="26606"/>
          <ac:spMkLst>
            <pc:docMk/>
            <pc:sldMk cId="3142403708" sldId="266"/>
            <ac:spMk id="11" creationId="{42A4FC2C-047E-45A5-965D-8E1E3BF09BC6}"/>
          </ac:spMkLst>
        </pc:spChg>
        <pc:spChg chg="add del">
          <ac:chgData name="Titchener, Amber" userId="029ee8e2-9bb9-478d-91ca-78eb0f6a7d5a" providerId="ADAL" clId="{4E1C1F89-EE43-49A1-BD8F-E5AA328DFA57}" dt="2023-10-10T13:56:46.526" v="43" actId="26606"/>
          <ac:spMkLst>
            <pc:docMk/>
            <pc:sldMk cId="3142403708" sldId="266"/>
            <ac:spMk id="12" creationId="{83C98ABE-055B-441F-B07E-44F97F083C39}"/>
          </ac:spMkLst>
        </pc:spChg>
        <pc:spChg chg="add del">
          <ac:chgData name="Titchener, Amber" userId="029ee8e2-9bb9-478d-91ca-78eb0f6a7d5a" providerId="ADAL" clId="{4E1C1F89-EE43-49A1-BD8F-E5AA328DFA57}" dt="2023-10-10T13:56:46.526" v="43" actId="26606"/>
          <ac:spMkLst>
            <pc:docMk/>
            <pc:sldMk cId="3142403708" sldId="266"/>
            <ac:spMk id="13" creationId="{F3060C83-F051-4F0E-ABAD-AA0DFC48B218}"/>
          </ac:spMkLst>
        </pc:spChg>
        <pc:spChg chg="add del">
          <ac:chgData name="Titchener, Amber" userId="029ee8e2-9bb9-478d-91ca-78eb0f6a7d5a" providerId="ADAL" clId="{4E1C1F89-EE43-49A1-BD8F-E5AA328DFA57}" dt="2023-10-10T13:56:46.526" v="43" actId="26606"/>
          <ac:spMkLst>
            <pc:docMk/>
            <pc:sldMk cId="3142403708" sldId="266"/>
            <ac:spMk id="14" creationId="{29FDB030-9B49-4CED-8CCD-4D99382388AC}"/>
          </ac:spMkLst>
        </pc:spChg>
        <pc:spChg chg="add del">
          <ac:chgData name="Titchener, Amber" userId="029ee8e2-9bb9-478d-91ca-78eb0f6a7d5a" providerId="ADAL" clId="{4E1C1F89-EE43-49A1-BD8F-E5AA328DFA57}" dt="2023-10-10T13:56:46.526" v="43" actId="26606"/>
          <ac:spMkLst>
            <pc:docMk/>
            <pc:sldMk cId="3142403708" sldId="266"/>
            <ac:spMk id="16" creationId="{3783CA14-24A1-485C-8B30-D6A5D87987AD}"/>
          </ac:spMkLst>
        </pc:spChg>
        <pc:spChg chg="add del">
          <ac:chgData name="Titchener, Amber" userId="029ee8e2-9bb9-478d-91ca-78eb0f6a7d5a" providerId="ADAL" clId="{4E1C1F89-EE43-49A1-BD8F-E5AA328DFA57}" dt="2023-10-10T13:56:46.526" v="43" actId="26606"/>
          <ac:spMkLst>
            <pc:docMk/>
            <pc:sldMk cId="3142403708" sldId="266"/>
            <ac:spMk id="18" creationId="{9A97C86A-04D6-40F7-AE84-31AB43E6A846}"/>
          </ac:spMkLst>
        </pc:spChg>
        <pc:spChg chg="add del">
          <ac:chgData name="Titchener, Amber" userId="029ee8e2-9bb9-478d-91ca-78eb0f6a7d5a" providerId="ADAL" clId="{4E1C1F89-EE43-49A1-BD8F-E5AA328DFA57}" dt="2023-10-10T13:56:46.526" v="43" actId="26606"/>
          <ac:spMkLst>
            <pc:docMk/>
            <pc:sldMk cId="3142403708" sldId="266"/>
            <ac:spMk id="20" creationId="{FF9F2414-84E8-453E-B1F3-389FDE8192D9}"/>
          </ac:spMkLst>
        </pc:spChg>
        <pc:spChg chg="add del">
          <ac:chgData name="Titchener, Amber" userId="029ee8e2-9bb9-478d-91ca-78eb0f6a7d5a" providerId="ADAL" clId="{4E1C1F89-EE43-49A1-BD8F-E5AA328DFA57}" dt="2023-10-10T13:56:46.526" v="43" actId="26606"/>
          <ac:spMkLst>
            <pc:docMk/>
            <pc:sldMk cId="3142403708" sldId="266"/>
            <ac:spMk id="22" creationId="{3ECA69A1-7536-43AC-85EF-C7106179F5ED}"/>
          </ac:spMkLst>
        </pc:spChg>
        <pc:picChg chg="add del mod">
          <ac:chgData name="Titchener, Amber" userId="029ee8e2-9bb9-478d-91ca-78eb0f6a7d5a" providerId="ADAL" clId="{4E1C1F89-EE43-49A1-BD8F-E5AA328DFA57}" dt="2023-10-10T13:58:06.193" v="47" actId="478"/>
          <ac:picMkLst>
            <pc:docMk/>
            <pc:sldMk cId="3142403708" sldId="266"/>
            <ac:picMk id="5" creationId="{7DDA2B4F-9186-6474-C8D4-25F6D2203B99}"/>
          </ac:picMkLst>
        </pc:picChg>
        <pc:picChg chg="add del">
          <ac:chgData name="Titchener, Amber" userId="029ee8e2-9bb9-478d-91ca-78eb0f6a7d5a" providerId="ADAL" clId="{4E1C1F89-EE43-49A1-BD8F-E5AA328DFA57}" dt="2023-10-10T13:58:12.447" v="49" actId="22"/>
          <ac:picMkLst>
            <pc:docMk/>
            <pc:sldMk cId="3142403708" sldId="266"/>
            <ac:picMk id="7" creationId="{3634CBE6-ACF3-4765-D32D-FC906B9D2E92}"/>
          </ac:picMkLst>
        </pc:picChg>
        <pc:picChg chg="add mod">
          <ac:chgData name="Titchener, Amber" userId="029ee8e2-9bb9-478d-91ca-78eb0f6a7d5a" providerId="ADAL" clId="{4E1C1F89-EE43-49A1-BD8F-E5AA328DFA57}" dt="2023-10-10T13:58:17.736" v="52" actId="26606"/>
          <ac:picMkLst>
            <pc:docMk/>
            <pc:sldMk cId="3142403708" sldId="266"/>
            <ac:picMk id="9" creationId="{3B2A5F47-09F8-4CD7-CDC1-CB22881BD4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66377-803A-4D88-80B1-2AD526EA33DC}"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86698-42A4-4E7F-836A-40AD75BF3D07}" type="slidenum">
              <a:rPr lang="en-GB" smtClean="0"/>
              <a:t>‹#›</a:t>
            </a:fld>
            <a:endParaRPr lang="en-GB"/>
          </a:p>
        </p:txBody>
      </p:sp>
    </p:spTree>
    <p:extLst>
      <p:ext uri="{BB962C8B-B14F-4D97-AF65-F5344CB8AC3E}">
        <p14:creationId xmlns:p14="http://schemas.microsoft.com/office/powerpoint/2010/main" val="163844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 Get the students to work as a group to think of all the different sources of air pollution at and around the school. Come together and get the students to share their answers and then show the different sources. </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3</a:t>
            </a:fld>
            <a:endParaRPr lang="en-GB"/>
          </a:p>
        </p:txBody>
      </p:sp>
    </p:spTree>
    <p:extLst>
      <p:ext uri="{BB962C8B-B14F-4D97-AF65-F5344CB8AC3E}">
        <p14:creationId xmlns:p14="http://schemas.microsoft.com/office/powerpoint/2010/main" val="195819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PAGE ONLY FOR THESE SCHOOLS (St Johns, Banister, St Annes, Redbridge P, Redbridge C, St Mary’s, Sholing Junior, Bassett green, Freemantle, Maytree infants) – delete if you have a diffusion tube and don’t have this sensor</a:t>
            </a:r>
          </a:p>
          <a:p>
            <a:endParaRPr lang="en-GB" dirty="0"/>
          </a:p>
          <a:p>
            <a:r>
              <a:rPr lang="en-GB" dirty="0"/>
              <a:t>Airly air quality monitor: </a:t>
            </a:r>
          </a:p>
          <a:p>
            <a:r>
              <a:rPr lang="en-GB" dirty="0"/>
              <a:t>Introduce the Airly as an air quality sensor. </a:t>
            </a:r>
          </a:p>
          <a:p>
            <a:r>
              <a:rPr lang="en-GB" dirty="0"/>
              <a:t>It shows live levels of air pollution and shows a colour depending on how good or bad pollution is. </a:t>
            </a:r>
          </a:p>
          <a:p>
            <a:r>
              <a:rPr lang="en-GB" dirty="0"/>
              <a:t>Show the students where the Airly has been located in the school (either in person or by picture and explanation). </a:t>
            </a:r>
          </a:p>
          <a:p>
            <a:r>
              <a:rPr lang="en-GB" dirty="0"/>
              <a:t>Look at the Airly map together on a screen and look through the NO2 pollution data for the past 24 hours of data. Access to the Airly map is here: https://airly.org/map/en/. </a:t>
            </a:r>
          </a:p>
          <a:p>
            <a:r>
              <a:rPr lang="en-GB" dirty="0"/>
              <a:t>Explain that: </a:t>
            </a:r>
          </a:p>
          <a:p>
            <a:pPr marL="228600" indent="-228600">
              <a:buAutoNum type="arabicPeriod"/>
            </a:pPr>
            <a:r>
              <a:rPr lang="en-GB" dirty="0"/>
              <a:t>This machine measures the pollution mostly made by road transport. </a:t>
            </a:r>
          </a:p>
          <a:p>
            <a:pPr marL="228600" indent="-228600">
              <a:buAutoNum type="arabicPeriod"/>
            </a:pPr>
            <a:r>
              <a:rPr lang="en-GB" dirty="0"/>
              <a:t>Ask the students where they think the best place to put the sensor is if they want to measure an area students spend most of their time in? How about an area they think will be most polluted?</a:t>
            </a:r>
          </a:p>
          <a:p>
            <a:pPr marL="228600" indent="-228600">
              <a:buAutoNum type="arabicPeriod"/>
            </a:pPr>
            <a:r>
              <a:rPr lang="en-GB" dirty="0"/>
              <a:t>The ideal places would be the school playground or the main entrance and near the main road by the school</a:t>
            </a:r>
          </a:p>
          <a:p>
            <a:pPr marL="228600" indent="-228600">
              <a:buAutoNum type="arabicPeriod"/>
            </a:pPr>
            <a:r>
              <a:rPr lang="en-GB" dirty="0"/>
              <a:t>Get them to see how the bar chart at the bottom shows peaks and troughs, usually around school run times</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4</a:t>
            </a:fld>
            <a:endParaRPr lang="en-GB"/>
          </a:p>
        </p:txBody>
      </p:sp>
    </p:spTree>
    <p:extLst>
      <p:ext uri="{BB962C8B-B14F-4D97-AF65-F5344CB8AC3E}">
        <p14:creationId xmlns:p14="http://schemas.microsoft.com/office/powerpoint/2010/main" val="330612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PAGE ONLY FOR SCHOOLS with a </a:t>
            </a:r>
            <a:r>
              <a:rPr lang="en-GB" sz="1400" b="1" dirty="0"/>
              <a:t>diffusion tube</a:t>
            </a:r>
            <a:endParaRPr lang="en-GB" sz="1400" dirty="0"/>
          </a:p>
          <a:p>
            <a:r>
              <a:rPr lang="en-GB" dirty="0"/>
              <a:t>Diffusion tubes: </a:t>
            </a:r>
          </a:p>
          <a:p>
            <a:r>
              <a:rPr lang="en-GB" dirty="0"/>
              <a:t>Introduce the diffusion tubes and explain to the students that they’ll be used to measure the levels of nitrogen dioxide around their school. </a:t>
            </a:r>
          </a:p>
          <a:p>
            <a:pPr marL="228600" lvl="0" indent="-228600">
              <a:buAutoNum type="arabicPeriod"/>
            </a:pPr>
            <a:r>
              <a:rPr lang="en-GB" dirty="0"/>
              <a:t>Explain that Diffusion tubes are used to measure the levels of harmful Nitrogen Dioxide in the air, by use of a sampling tube and a filter. The more nitrogen dioxide in the air the more polluted. This measures the pollution mostly made by road transport. </a:t>
            </a:r>
          </a:p>
          <a:p>
            <a:pPr marL="228600" lvl="0" indent="-228600">
              <a:buAutoNum type="arabicPeriod"/>
            </a:pPr>
            <a:r>
              <a:rPr lang="en-GB" dirty="0"/>
              <a:t>Diffusion tubes are small plastic tubes with a cap at each end one of which is coloured. Under the coloured cap is a steel mesh disc which is coated with triethanolamine (TEA) a chemical that absorbs nitrogen dioxide. </a:t>
            </a:r>
          </a:p>
          <a:p>
            <a:pPr marL="228600" lvl="0" indent="-228600">
              <a:buAutoNum type="arabicPeriod"/>
            </a:pPr>
            <a:r>
              <a:rPr lang="en-GB" dirty="0"/>
              <a:t>When gases pass over this mesh the chemical changes. This chemical change tells us how much nitrogen dioxide was in the air during the monitoring period. </a:t>
            </a:r>
          </a:p>
          <a:p>
            <a:pPr marL="228600" lvl="0" indent="-228600">
              <a:buAutoNum type="arabicPeriod"/>
            </a:pPr>
            <a:r>
              <a:rPr lang="en-GB" dirty="0"/>
              <a:t>The bottom white cap is removed so that the air can get into the tube in a process known as molecular diffusion</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5</a:t>
            </a:fld>
            <a:endParaRPr lang="en-GB"/>
          </a:p>
        </p:txBody>
      </p:sp>
    </p:spTree>
    <p:extLst>
      <p:ext uri="{BB962C8B-B14F-4D97-AF65-F5344CB8AC3E}">
        <p14:creationId xmlns:p14="http://schemas.microsoft.com/office/powerpoint/2010/main" val="132185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Get the students to think about: • What times is the pollution highest, why is this? Is there a trend? • Adding a prediction for the weekend as an extra for those upper KS2 students.</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6</a:t>
            </a:fld>
            <a:endParaRPr lang="en-GB"/>
          </a:p>
        </p:txBody>
      </p:sp>
    </p:spTree>
    <p:extLst>
      <p:ext uri="{BB962C8B-B14F-4D97-AF65-F5344CB8AC3E}">
        <p14:creationId xmlns:p14="http://schemas.microsoft.com/office/powerpoint/2010/main" val="98892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Ask the students if they saw any trends or ask them to point out the highest and lowest levels. </a:t>
            </a:r>
          </a:p>
          <a:p>
            <a:pPr marL="228600" indent="-228600">
              <a:buAutoNum type="arabicPeriod"/>
            </a:pPr>
            <a:r>
              <a:rPr lang="en-GB" dirty="0"/>
              <a:t>Show the students the main trend of the graph and make them aware and allow them to see that there are peaks in air pollution around the times that they come and leave school. The lowest pollution being during the school day. </a:t>
            </a:r>
          </a:p>
          <a:p>
            <a:pPr marL="228600" indent="-228600">
              <a:buAutoNum type="arabicPeriod"/>
            </a:pPr>
            <a:r>
              <a:rPr lang="en-GB" dirty="0"/>
              <a:t>There is often a peak at 6pm when people leave work. </a:t>
            </a:r>
          </a:p>
          <a:p>
            <a:pPr marL="228600" indent="-228600">
              <a:buAutoNum type="arabicPeriod"/>
            </a:pPr>
            <a:r>
              <a:rPr lang="en-GB" dirty="0"/>
              <a:t>Ask the students why they think there is higher air pollution at school pick up and drop off times?</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8</a:t>
            </a:fld>
            <a:endParaRPr lang="en-GB"/>
          </a:p>
        </p:txBody>
      </p:sp>
    </p:spTree>
    <p:extLst>
      <p:ext uri="{BB962C8B-B14F-4D97-AF65-F5344CB8AC3E}">
        <p14:creationId xmlns:p14="http://schemas.microsoft.com/office/powerpoint/2010/main" val="3441282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Notice the red circles show the school pick up and drop off times and the lines separate the days. The weekend will have no big fluctuations in the pollution but may have slightly higher levels through the day as more people are out and about. Levels around 15 – 30 µg/m3 .</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9</a:t>
            </a:fld>
            <a:endParaRPr lang="en-GB"/>
          </a:p>
        </p:txBody>
      </p:sp>
    </p:spTree>
    <p:extLst>
      <p:ext uri="{BB962C8B-B14F-4D97-AF65-F5344CB8AC3E}">
        <p14:creationId xmlns:p14="http://schemas.microsoft.com/office/powerpoint/2010/main" val="144934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them also think about how they propose the school can improve their air quality and then how the city of Southampton could improve air quality. What is the difference?</a:t>
            </a:r>
          </a:p>
          <a:p>
            <a:endParaRPr lang="en-GB" dirty="0"/>
          </a:p>
          <a:p>
            <a:r>
              <a:rPr lang="en-GB" dirty="0"/>
              <a:t>Discussion: What is the one thing each student is going to do as a result of learning about air pollution?</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10</a:t>
            </a:fld>
            <a:endParaRPr lang="en-GB"/>
          </a:p>
        </p:txBody>
      </p:sp>
    </p:spTree>
    <p:extLst>
      <p:ext uri="{BB962C8B-B14F-4D97-AF65-F5344CB8AC3E}">
        <p14:creationId xmlns:p14="http://schemas.microsoft.com/office/powerpoint/2010/main" val="425102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0DBD-6211-464C-A913-684EEFF24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3DF4CB-9EA1-4EA4-9D79-344A0E1C7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751A7F-83EE-4513-A2EF-0C050FB9A937}"/>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16136597-AC9C-43E2-B5D2-595C360201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8CA01F-967A-4BF6-9475-F5F6C9AAC96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23348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23FD-AC32-47E5-AD31-EA0809C78A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F1768-32FA-4D72-9D07-05960A46D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75254-BBC8-449F-9D75-750866D9C107}"/>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4A0F1B93-5729-4EB5-B725-5F1D0B2EB3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CB568-C9CC-441F-947D-6AF4B5D2CBA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1623454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3A9C5-ECB5-4AFB-B2BF-B790590217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15853E-F098-4D0D-B2F8-F60D72261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74C13-69D6-45B5-9244-CED37D7CEB93}"/>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621D0A52-FCA2-4529-A125-1C800B58E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B61D0-551A-439F-9DA9-A30C54D40982}"/>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51767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DCED-25B1-40E8-9AB7-D24603269E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6274D8-6A23-4999-9E59-DA0A7C841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9FC7B-991B-46FB-A9A7-D2D8C7254C1B}"/>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32280C6C-FCC6-4BEF-8CAD-FCAEF89327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7B041C-A482-4126-ACDB-C0FB4650400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62524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E70F-F284-474B-A409-03C3AF753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7A59C1-9630-4602-9B2A-5ECFE3E7C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F0B45B-554D-4C15-B96B-6F3615F49149}"/>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B0CE63EA-A0C4-481B-9719-86998FBB7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7C728F-B887-40AE-B140-5917445FB094}"/>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58880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4250-8D87-4FC3-99CD-4E3FA7E0C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EAAAFE-D354-4BF8-9400-7FFE250FBE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1B8307-58A9-44A5-829A-AAA568AAA2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E71722-4866-42A5-B7B0-9E95CB74DC35}"/>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B80A6998-A642-4205-9A51-92C5FE6D8A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3C36CD-4B8E-468D-B746-02791AAA835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95549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341F-E5E3-453B-86E8-94B2782CCC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B46D87-9354-4BBA-921E-2CEEAF98B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EA80DD-2EEA-48DE-B3D6-87F80FAF9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E299D8-003D-4DAE-BDB8-455FFF717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43ABA9-4E3D-43EA-B4EB-A48B9C162C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81F3B7-C5A5-48A3-8D04-B1E6B083504A}"/>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8" name="Footer Placeholder 7">
            <a:extLst>
              <a:ext uri="{FF2B5EF4-FFF2-40B4-BE49-F238E27FC236}">
                <a16:creationId xmlns:a16="http://schemas.microsoft.com/office/drawing/2014/main" id="{E699134C-3BB4-470C-8B16-C7AB7E53EF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0CA9BE-DD99-47D2-A8B9-092CDDD2BAC8}"/>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417511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98E0-2B3A-4B78-B4F9-E00ED9CD94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EB6925-E4BA-4375-B340-91969AE2523C}"/>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4" name="Footer Placeholder 3">
            <a:extLst>
              <a:ext uri="{FF2B5EF4-FFF2-40B4-BE49-F238E27FC236}">
                <a16:creationId xmlns:a16="http://schemas.microsoft.com/office/drawing/2014/main" id="{51978851-2AC2-4EFD-82FC-14ED82EDA3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499981-315D-4C40-A32B-0D8C71371FBB}"/>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87863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3B841-41A6-4CB0-A1CC-E0D2A98E0000}"/>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3" name="Footer Placeholder 2">
            <a:extLst>
              <a:ext uri="{FF2B5EF4-FFF2-40B4-BE49-F238E27FC236}">
                <a16:creationId xmlns:a16="http://schemas.microsoft.com/office/drawing/2014/main" id="{BDFFD743-057B-4E06-8BF4-39FC12E4BB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09F8CB-88CC-4334-9115-5E234C92701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46551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74C6-9643-4B3A-95DB-D387BEFFC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232D64-486F-436F-8778-F7BA59B93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BA95D7-AB13-4636-B0ED-47CBA39CE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0D926-EA62-4BAF-A610-346E3298B573}"/>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62B85C99-DE82-4CA7-AEAC-8F42A1BB66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02C03A-665B-4557-928C-9597794FB217}"/>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95442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6482-8654-47E2-B1D1-6CDBBFCDA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435819-43D8-4CC3-8992-9216F33FA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B52B7F-8A17-434A-9504-D9CF7F58F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656C2-CA44-412B-B97F-B0D2E2F0FEB0}"/>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A145561A-0A9E-484B-8E8B-7B52FADFD3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5DC187-A3AA-41D9-AED2-8B5159C57263}"/>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71986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A72DD-F717-4527-BFE9-28D2BD3AC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4CAA93-41E7-4C77-8D22-994876969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9A5A97-FF67-4B9D-84D9-7DB917DAB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3A5A2029-C06E-4541-9EFD-BC0A5B83F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9F7029-601C-4EEA-BC16-0B2863757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92A01-D62D-4ABC-816D-E3BDA0AD71CC}" type="slidenum">
              <a:rPr lang="en-GB" smtClean="0"/>
              <a:t>‹#›</a:t>
            </a:fld>
            <a:endParaRPr lang="en-GB"/>
          </a:p>
        </p:txBody>
      </p:sp>
    </p:spTree>
    <p:extLst>
      <p:ext uri="{BB962C8B-B14F-4D97-AF65-F5344CB8AC3E}">
        <p14:creationId xmlns:p14="http://schemas.microsoft.com/office/powerpoint/2010/main" val="8662889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a:extLst>
              <a:ext uri="{FF2B5EF4-FFF2-40B4-BE49-F238E27FC236}">
                <a16:creationId xmlns:a16="http://schemas.microsoft.com/office/drawing/2014/main" id="{C1FCAE20-D36D-A4E2-4521-CDF729AC1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870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air pollution&#10;&#10;Description automatically generated">
            <a:extLst>
              <a:ext uri="{FF2B5EF4-FFF2-40B4-BE49-F238E27FC236}">
                <a16:creationId xmlns:a16="http://schemas.microsoft.com/office/drawing/2014/main" id="{E6AD2CAC-AEDD-26E5-8C94-A717D6490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4831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clouds and a circle with text&#10;&#10;Description automatically generated">
            <a:extLst>
              <a:ext uri="{FF2B5EF4-FFF2-40B4-BE49-F238E27FC236}">
                <a16:creationId xmlns:a16="http://schemas.microsoft.com/office/drawing/2014/main" id="{64B35EEE-FA3E-9FE4-C4C4-B51B9A886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116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question&#10;&#10;Description automatically generated">
            <a:extLst>
              <a:ext uri="{FF2B5EF4-FFF2-40B4-BE49-F238E27FC236}">
                <a16:creationId xmlns:a16="http://schemas.microsoft.com/office/drawing/2014/main" id="{02A7E886-1385-D81F-170A-90A61BCE3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57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air pollution&#10;&#10;Description automatically generated">
            <a:extLst>
              <a:ext uri="{FF2B5EF4-FFF2-40B4-BE49-F238E27FC236}">
                <a16:creationId xmlns:a16="http://schemas.microsoft.com/office/drawing/2014/main" id="{CB760CB8-7EF1-7C36-F442-EE2C69ADA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366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a brick wall&#10;&#10;Description automatically generated">
            <a:extLst>
              <a:ext uri="{FF2B5EF4-FFF2-40B4-BE49-F238E27FC236}">
                <a16:creationId xmlns:a16="http://schemas.microsoft.com/office/drawing/2014/main" id="{15C16C0D-3FEF-9C5C-4659-F01653E37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9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ube&#10;&#10;Description automatically generated">
            <a:extLst>
              <a:ext uri="{FF2B5EF4-FFF2-40B4-BE49-F238E27FC236}">
                <a16:creationId xmlns:a16="http://schemas.microsoft.com/office/drawing/2014/main" id="{7C0A640A-715D-0BB8-E0F4-83EC33444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9285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rning&#10;&#10;Description automatically generated">
            <a:extLst>
              <a:ext uri="{FF2B5EF4-FFF2-40B4-BE49-F238E27FC236}">
                <a16:creationId xmlns:a16="http://schemas.microsoft.com/office/drawing/2014/main" id="{A619728A-80B0-8E59-9E4E-2AEE003A7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492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2A5F47-09F8-4CD7-CDC1-CB22881BD432}"/>
              </a:ext>
            </a:extLst>
          </p:cNvPr>
          <p:cNvPicPr>
            <a:picLocks noChangeAspect="1"/>
          </p:cNvPicPr>
          <p:nvPr/>
        </p:nvPicPr>
        <p:blipFill>
          <a:blip r:embed="rId2"/>
          <a:stretch>
            <a:fillRect/>
          </a:stretch>
        </p:blipFill>
        <p:spPr>
          <a:xfrm>
            <a:off x="1013564" y="0"/>
            <a:ext cx="10164872" cy="6858000"/>
          </a:xfrm>
          <a:prstGeom prst="rect">
            <a:avLst/>
          </a:prstGeom>
        </p:spPr>
      </p:pic>
    </p:spTree>
    <p:extLst>
      <p:ext uri="{BB962C8B-B14F-4D97-AF65-F5344CB8AC3E}">
        <p14:creationId xmlns:p14="http://schemas.microsoft.com/office/powerpoint/2010/main" val="314240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the week&#10;&#10;Description automatically generated">
            <a:extLst>
              <a:ext uri="{FF2B5EF4-FFF2-40B4-BE49-F238E27FC236}">
                <a16:creationId xmlns:a16="http://schemas.microsoft.com/office/drawing/2014/main" id="{A1D81F39-1378-6FCB-D958-143AC8EC4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569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the week&#10;&#10;Description automatically generated with medium confidence">
            <a:extLst>
              <a:ext uri="{FF2B5EF4-FFF2-40B4-BE49-F238E27FC236}">
                <a16:creationId xmlns:a16="http://schemas.microsoft.com/office/drawing/2014/main" id="{14A4D6E4-B405-F20E-F386-26C21F926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381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haredContentType xmlns="Microsoft.SharePoint.Taxonomy.ContentTypeSync" SourceId="3c5dbf34-c73a-430c-9290-9174ad787734" ContentTypeId="0x0101004E1B537BC2B2AD43A5AF5311D732D3AA0023FA0EF49542E44C9943BF7A2D3AC86E" PreviousValue="false"/>
</file>

<file path=customXml/item2.xml><?xml version="1.0" encoding="utf-8"?>
<?mso-contentType ?>
<p:Policy xmlns:p="office.server.policy" id="" local="true">
  <p:Name>HCC Default Document</p:Name>
  <p:Description/>
  <p:Statement/>
  <p:PolicyItems>
    <p:PolicyItem featureId="Microsoft.Office.RecordsManagement.PolicyFeatures.Expiration" staticId="0x0101004E1B537BC2B2AD43A5AF5311D732D3AA|1208973698" UniqueId="7962c2ff-e67b-4a9b-a32b-eab0d2d90b59">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Travel Planning" ma:contentTypeID="0x0101004E1B537BC2B2AD43A5AF5311D732D3AA0023FA0EF49542E44C9943BF7A2D3AC86E00B9717C4A69E95D4585914ED7077D182A" ma:contentTypeVersion="20" ma:contentTypeDescription="" ma:contentTypeScope="" ma:versionID="6d30ae3f17a028b1058068b4e493da77">
  <xsd:schema xmlns:xsd="http://www.w3.org/2001/XMLSchema" xmlns:xs="http://www.w3.org/2001/XMLSchema" xmlns:p="http://schemas.microsoft.com/office/2006/metadata/properties" xmlns:ns1="http://schemas.microsoft.com/sharepoint/v3" xmlns:ns2="c5dbf80e-f509-45f6-9fe5-406e3eefabbb" xmlns:ns3="9b3fb4b2-e77a-4241-862b-0bf23dd69f71" targetNamespace="http://schemas.microsoft.com/office/2006/metadata/properties" ma:root="true" ma:fieldsID="ce9f7f125305ddda47f19bd276710a73" ns1:_="" ns2:_="" ns3:_="">
    <xsd:import namespace="http://schemas.microsoft.com/sharepoint/v3"/>
    <xsd:import namespace="c5dbf80e-f509-45f6-9fe5-406e3eefabbb"/>
    <xsd:import namespace="9b3fb4b2-e77a-4241-862b-0bf23dd69f71"/>
    <xsd:element name="properties">
      <xsd:complexType>
        <xsd:sequence>
          <xsd:element name="documentManagement">
            <xsd:complexType>
              <xsd:all>
                <xsd:element ref="ns2:Photograph_x0020_permissions" minOccurs="0"/>
                <xsd:element ref="ns2:Item_x0020_ID" minOccurs="0"/>
                <xsd:element ref="ns2:Active_x0020_Document" minOccurs="0"/>
                <xsd:element ref="ns2:TaxCatchAll" minOccurs="0"/>
                <xsd:element ref="ns2:TaxCatchAllLabel" minOccurs="0"/>
                <xsd:element ref="ns1:_dlc_Exempt" minOccurs="0"/>
                <xsd:element ref="ns1:_dlc_ExpireDateSaved" minOccurs="0"/>
                <xsd:element ref="ns1:_dlc_ExpireDate" minOccurs="0"/>
                <xsd:element ref="ns2:k7f511801a3d417cb46257fffed89144" minOccurs="0"/>
                <xsd:element ref="ns2:cf18ccb67a8c47b4a12d68c41e3eb221" minOccurs="0"/>
                <xsd:element ref="ns2:p5657b9aee7244f28dc4f48e60959f71" minOccurs="0"/>
                <xsd:element ref="ns2:hc632fe273cb498aa970207d30c3b1d8"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4" nillable="true" ma:displayName="Exempt from Policy" ma:hidden="true" ma:internalName="_dlc_Exempt" ma:readOnly="true">
      <xsd:simpleType>
        <xsd:restriction base="dms:Unknown"/>
      </xsd:simpleType>
    </xsd:element>
    <xsd:element name="_dlc_ExpireDateSaved" ma:index="15" nillable="true" ma:displayName="Original Expiration Date" ma:hidden="true" ma:internalName="_dlc_ExpireDateSaved" ma:readOnly="true">
      <xsd:simpleType>
        <xsd:restriction base="dms:DateTime"/>
      </xsd:simpleType>
    </xsd:element>
    <xsd:element name="_dlc_ExpireDate" ma:index="16"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Photograph_x0020_permissions" ma:index="5" nillable="true" ma:displayName="Photograph permissions" ma:default="No photo" ma:format="Dropdown" ma:internalName="Photograph_x0020_permissions">
      <xsd:simpleType>
        <xsd:restriction base="dms:Choice">
          <xsd:enumeration value="Generic photo (no permission required)"/>
          <xsd:enumeration value="No photo"/>
          <xsd:enumeration value="Photo with permission"/>
        </xsd:restriction>
      </xsd:simpleType>
    </xsd:element>
    <xsd:element name="Item_x0020_ID" ma:index="7" nillable="true" ma:displayName="Item ID" ma:internalName="Item_x0020_ID">
      <xsd:simpleType>
        <xsd:restriction base="dms:Text">
          <xsd:maxLength value="255"/>
        </xsd:restriction>
      </xsd:simpleType>
    </xsd:element>
    <xsd:element name="Active_x0020_Document" ma:index="8" nillable="true" ma:displayName="Active Document" ma:default="1" ma:internalName="Active_x0020_Document">
      <xsd:simpleType>
        <xsd:restriction base="dms:Boolean"/>
      </xsd:simpleType>
    </xsd:element>
    <xsd:element name="TaxCatchAll" ma:index="9" nillable="true" ma:displayName="Taxonomy Catch All Column" ma:hidden="true" ma:list="{c94db7b4-c1ac-4749-93bc-7b8ba76510d2}" ma:internalName="TaxCatchAll" ma:showField="CatchAllData"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94db7b4-c1ac-4749-93bc-7b8ba76510d2}" ma:internalName="TaxCatchAllLabel" ma:readOnly="true" ma:showField="CatchAllDataLabel"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k7f511801a3d417cb46257fffed89144" ma:index="17" ma:taxonomy="true" ma:internalName="k7f511801a3d417cb46257fffed89144" ma:taxonomyFieldName="Travel_x0020_Planning" ma:displayName="Travel Planning" ma:indexed="true" ma:readOnly="false" ma:default="" ma:fieldId="{47f51180-1a3d-417c-b462-57fffed89144}" ma:sspId="3c5dbf34-c73a-430c-9290-9174ad787734" ma:termSetId="736b40db-07f1-4065-817a-a2bb9531a1c2" ma:anchorId="00000000-0000-0000-0000-000000000000" ma:open="false" ma:isKeyword="false">
      <xsd:complexType>
        <xsd:sequence>
          <xsd:element ref="pc:Terms" minOccurs="0" maxOccurs="1"/>
        </xsd:sequence>
      </xsd:complexType>
    </xsd:element>
    <xsd:element name="cf18ccb67a8c47b4a12d68c41e3eb221" ma:index="19" nillable="true" ma:taxonomy="true" ma:internalName="cf18ccb67a8c47b4a12d68c41e3eb221" ma:taxonomyFieldName="Schools" ma:displayName="Schools" ma:default="" ma:fieldId="{cf18ccb6-7a8c-47b4-a12d-68c41e3eb221}" ma:sspId="3c5dbf34-c73a-430c-9290-9174ad787734" ma:termSetId="79767edf-74f4-4f98-8450-f3c58a891fe6" ma:anchorId="00000000-0000-0000-0000-000000000000" ma:open="false" ma:isKeyword="false">
      <xsd:complexType>
        <xsd:sequence>
          <xsd:element ref="pc:Terms" minOccurs="0" maxOccurs="1"/>
        </xsd:sequence>
      </xsd:complexType>
    </xsd:element>
    <xsd:element name="p5657b9aee7244f28dc4f48e60959f71" ma:index="21" nillable="true" ma:taxonomy="true" ma:internalName="p5657b9aee7244f28dc4f48e60959f71" ma:taxonomyFieldName="District" ma:displayName="District and Other Local Authorities" ma:readOnly="false" ma:default="" ma:fieldId="{95657b9a-ee72-44f2-8dc4-f48e60959f71}" ma:sspId="3c5dbf34-c73a-430c-9290-9174ad787734" ma:termSetId="d13f64ef-0ba0-45ea-bc1d-bfd48dd2a50e" ma:anchorId="00000000-0000-0000-0000-000000000000" ma:open="false" ma:isKeyword="false">
      <xsd:complexType>
        <xsd:sequence>
          <xsd:element ref="pc:Terms" minOccurs="0" maxOccurs="1"/>
        </xsd:sequence>
      </xsd:complexType>
    </xsd:element>
    <xsd:element name="hc632fe273cb498aa970207d30c3b1d8" ma:index="23"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3fb4b2-e77a-4241-862b-0bf23dd69f71" elementFormDefault="qualified">
    <xsd:import namespace="http://schemas.microsoft.com/office/2006/documentManagement/types"/>
    <xsd:import namespace="http://schemas.microsoft.com/office/infopath/2007/PartnerControls"/>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Item_x0020_ID xmlns="c5dbf80e-f509-45f6-9fe5-406e3eefabbb" xsi:nil="true"/>
    <Active_x0020_Document xmlns="c5dbf80e-f509-45f6-9fe5-406e3eefabbb">true</Active_x0020_Document>
    <cf18ccb67a8c47b4a12d68c41e3eb221 xmlns="c5dbf80e-f509-45f6-9fe5-406e3eefabbb">
      <Terms xmlns="http://schemas.microsoft.com/office/infopath/2007/PartnerControls"/>
    </cf18ccb67a8c47b4a12d68c41e3eb221>
    <k7f511801a3d417cb46257fffed89144 xmlns="c5dbf80e-f509-45f6-9fe5-406e3eefabbb">
      <Terms xmlns="http://schemas.microsoft.com/office/infopath/2007/PartnerControls">
        <TermInfo xmlns="http://schemas.microsoft.com/office/infopath/2007/PartnerControls">
          <TermName xmlns="http://schemas.microsoft.com/office/infopath/2007/PartnerControls">Clean Air Day</TermName>
          <TermId xmlns="http://schemas.microsoft.com/office/infopath/2007/PartnerControls">8e211127-f14b-48c0-839a-14eedcd0b966</TermId>
        </TermInfo>
      </Terms>
    </k7f511801a3d417cb46257fffed89144>
    <Photograph_x0020_permissions xmlns="c5dbf80e-f509-45f6-9fe5-406e3eefabbb">No photo</Photograph_x0020_permissions>
    <TaxCatchAll xmlns="c5dbf80e-f509-45f6-9fe5-406e3eefabbb">
      <Value>296</Value>
      <Value>50</Value>
      <Value>196</Value>
    </TaxCatchAll>
    <p5657b9aee7244f28dc4f48e60959f71 xmlns="c5dbf80e-f509-45f6-9fe5-406e3eefabbb">
      <Terms xmlns="http://schemas.microsoft.com/office/infopath/2007/PartnerControls">
        <TermInfo xmlns="http://schemas.microsoft.com/office/infopath/2007/PartnerControls">
          <TermName xmlns="http://schemas.microsoft.com/office/infopath/2007/PartnerControls">Hampshire</TermName>
          <TermId xmlns="http://schemas.microsoft.com/office/infopath/2007/PartnerControls">8a81e951-d3b9-4fbe-b469-cd50f854912c</TermId>
        </TermInfo>
      </Terms>
    </p5657b9aee7244f28dc4f48e60959f71>
    <hc632fe273cb498aa970207d30c3b1d8 xmlns="c5dbf80e-f509-45f6-9fe5-406e3eefabbb">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a89adb46-b5bc-4d96-a42f-f5f263f05310</TermId>
        </TermInfo>
      </Terms>
    </hc632fe273cb498aa970207d30c3b1d8>
    <_dlc_ExpireDateSaved xmlns="http://schemas.microsoft.com/sharepoint/v3" xsi:nil="true"/>
    <_dlc_ExpireDate xmlns="http://schemas.microsoft.com/sharepoint/v3">2024-05-10T14:31:55+00:00</_dlc_ExpireDate>
    <_dlc_DocId xmlns="9b3fb4b2-e77a-4241-862b-0bf23dd69f71">H575YUT22DWS-372707079-83460</_dlc_DocId>
    <_dlc_DocIdUrl xmlns="9b3fb4b2-e77a-4241-862b-0bf23dd69f71">
      <Url>https://hants.sharepoint.com/sites/Trave6743/_layouts/15/DocIdRedir.aspx?ID=H575YUT22DWS-372707079-83460</Url>
      <Description>H575YUT22DWS-372707079-83460</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508C574-C095-4E94-80FA-62BAC1C7A1CA}">
  <ds:schemaRefs>
    <ds:schemaRef ds:uri="Microsoft.SharePoint.Taxonomy.ContentTypeSync"/>
  </ds:schemaRefs>
</ds:datastoreItem>
</file>

<file path=customXml/itemProps2.xml><?xml version="1.0" encoding="utf-8"?>
<ds:datastoreItem xmlns:ds="http://schemas.openxmlformats.org/officeDocument/2006/customXml" ds:itemID="{6D7CF333-BAB5-4FF9-8DD6-191A2E935846}">
  <ds:schemaRefs>
    <ds:schemaRef ds:uri="office.server.policy"/>
  </ds:schemaRefs>
</ds:datastoreItem>
</file>

<file path=customXml/itemProps3.xml><?xml version="1.0" encoding="utf-8"?>
<ds:datastoreItem xmlns:ds="http://schemas.openxmlformats.org/officeDocument/2006/customXml" ds:itemID="{6D9FB303-DE8E-474D-BAD0-34495C8C0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dbf80e-f509-45f6-9fe5-406e3eefabbb"/>
    <ds:schemaRef ds:uri="9b3fb4b2-e77a-4241-862b-0bf23dd69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E584D64-62D7-464B-B041-EBA3068B3FCC}">
  <ds:schemaRefs>
    <ds:schemaRef ds:uri="http://schemas.microsoft.com/office/2006/metadata/properties"/>
    <ds:schemaRef ds:uri="http://schemas.microsoft.com/office/infopath/2007/PartnerControls"/>
    <ds:schemaRef ds:uri="c5dbf80e-f509-45f6-9fe5-406e3eefabbb"/>
    <ds:schemaRef ds:uri="http://schemas.microsoft.com/sharepoint/v3"/>
    <ds:schemaRef ds:uri="9b3fb4b2-e77a-4241-862b-0bf23dd69f71"/>
  </ds:schemaRefs>
</ds:datastoreItem>
</file>

<file path=customXml/itemProps5.xml><?xml version="1.0" encoding="utf-8"?>
<ds:datastoreItem xmlns:ds="http://schemas.openxmlformats.org/officeDocument/2006/customXml" ds:itemID="{24A226D4-6CE3-4442-8B03-CE0108C1726F}">
  <ds:schemaRefs>
    <ds:schemaRef ds:uri="http://schemas.microsoft.com/sharepoint/v3/contenttype/forms"/>
  </ds:schemaRefs>
</ds:datastoreItem>
</file>

<file path=customXml/itemProps6.xml><?xml version="1.0" encoding="utf-8"?>
<ds:datastoreItem xmlns:ds="http://schemas.openxmlformats.org/officeDocument/2006/customXml" ds:itemID="{005D5B57-886C-40CB-A49C-3D2B60DDB20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3944</TotalTime>
  <Words>712</Words>
  <Application>Microsoft Office PowerPoint</Application>
  <PresentationFormat>Widescreen</PresentationFormat>
  <Paragraphs>36</Paragraphs>
  <Slides>11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Air Day  Primary Presentation</dc:title>
  <dc:creator>Hartnell, Amy</dc:creator>
  <cp:lastModifiedBy>Titchener, Amber</cp:lastModifiedBy>
  <cp:revision>396</cp:revision>
  <dcterms:created xsi:type="dcterms:W3CDTF">2022-03-31T09:15:41Z</dcterms:created>
  <dcterms:modified xsi:type="dcterms:W3CDTF">2023-10-10T13:58:24Z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0x0101004E1B537BC2B2AD43A5AF5311D732D3AA0023FA0EF49542E44C9943BF7A2D3AC86E00B9717C4A69E95D4585914ED7077D182A</vt:lpwstr>
  </property>
  <property fmtid="{D5CDD505-2E9C-101B-9397-08002B2CF9AE}" pid="3" name="_dlc_policyId">
    <vt:lpwstr>0x0101004E1B537BC2B2AD43A5AF5311D732D3AA|1208973698</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_dlc_DocIdItemGuid">
    <vt:lpwstr>2dea175d-f50b-4a08-b3f2-f45ce2943699</vt:lpwstr>
  </property>
  <property fmtid="{D5CDD505-2E9C-101B-9397-08002B2CF9AE}" pid="6" name="District">
    <vt:lpwstr>196;#Hampshire|8a81e951-d3b9-4fbe-b469-cd50f854912c</vt:lpwstr>
  </property>
  <property fmtid="{D5CDD505-2E9C-101B-9397-08002B2CF9AE}" pid="7" name="Schools">
    <vt:lpwstr/>
  </property>
  <property fmtid="{D5CDD505-2E9C-101B-9397-08002B2CF9AE}" pid="8" name="SharedWithUsers">
    <vt:lpwstr>15;#Harris, Helen;#18;#Foster, Janet;#122;#Noyce, Penny (ETE)</vt:lpwstr>
  </property>
  <property fmtid="{D5CDD505-2E9C-101B-9397-08002B2CF9AE}" pid="9" name="j8c3bafdd7da41b3b0d9f3f014f20991">
    <vt:lpwstr/>
  </property>
  <property fmtid="{D5CDD505-2E9C-101B-9397-08002B2CF9AE}" pid="10" name="Transport_x0020_Policy_x0020_and_x0020_Planning">
    <vt:lpwstr/>
  </property>
  <property fmtid="{D5CDD505-2E9C-101B-9397-08002B2CF9AE}" pid="11" name="Travel Planning">
    <vt:lpwstr>296;#Clean Air Day|8e211127-f14b-48c0-839a-14eedcd0b966</vt:lpwstr>
  </property>
  <property fmtid="{D5CDD505-2E9C-101B-9397-08002B2CF9AE}" pid="12" name="Document Type">
    <vt:lpwstr>50;#Presentation|a89adb46-b5bc-4d96-a42f-f5f263f05310</vt:lpwstr>
  </property>
  <property fmtid="{D5CDD505-2E9C-101B-9397-08002B2CF9AE}" pid="13" name="Transport Policy and Planning">
    <vt:lpwstr/>
  </property>
</Properties>
</file>