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7"/>
  </p:sldMasterIdLst>
  <p:notesMasterIdLst>
    <p:notesMasterId r:id="rId16"/>
  </p:notesMasterIdLst>
  <p:sldIdLst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4020" userDrawn="1">
          <p15:clr>
            <a:srgbClr val="A4A3A4"/>
          </p15:clr>
        </p15:guide>
        <p15:guide id="4" pos="7378" userDrawn="1">
          <p15:clr>
            <a:srgbClr val="A4A3A4"/>
          </p15:clr>
        </p15:guide>
        <p15:guide id="5" pos="302" userDrawn="1">
          <p15:clr>
            <a:srgbClr val="A4A3A4"/>
          </p15:clr>
        </p15:guide>
        <p15:guide id="6" orient="horz" pos="300" userDrawn="1">
          <p15:clr>
            <a:srgbClr val="A4A3A4"/>
          </p15:clr>
        </p15:guide>
        <p15:guide id="7" orient="horz" pos="3226" userDrawn="1">
          <p15:clr>
            <a:srgbClr val="A4A3A4"/>
          </p15:clr>
        </p15:guide>
        <p15:guide id="8" orient="horz" pos="3657" userDrawn="1">
          <p15:clr>
            <a:srgbClr val="A4A3A4"/>
          </p15:clr>
        </p15:guide>
        <p15:guide id="9" orient="horz" pos="527" userDrawn="1">
          <p15:clr>
            <a:srgbClr val="A4A3A4"/>
          </p15:clr>
        </p15:guide>
        <p15:guide id="10" orient="horz" pos="1207" userDrawn="1">
          <p15:clr>
            <a:srgbClr val="A4A3A4"/>
          </p15:clr>
        </p15:guide>
        <p15:guide id="11" orient="horz" pos="1389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EACA0E-5133-535F-3F36-C58D5FC3ED1B}" name="Hartnell, Amy" initials="HA" userId="S::xtpetaha@hants.gov.uk::d6cc5c8a-d6b0-4385-8354-13c348ad9ee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4E7"/>
    <a:srgbClr val="D3E9FD"/>
    <a:srgbClr val="EB6C15"/>
    <a:srgbClr val="EEEEEE"/>
    <a:srgbClr val="FFEBFF"/>
    <a:srgbClr val="FEC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61" autoAdjust="0"/>
    <p:restoredTop sz="91769" autoAdjust="0"/>
  </p:normalViewPr>
  <p:slideViewPr>
    <p:cSldViewPr snapToGrid="0">
      <p:cViewPr varScale="1">
        <p:scale>
          <a:sx n="61" d="100"/>
          <a:sy n="61" d="100"/>
        </p:scale>
        <p:origin x="516" y="56"/>
      </p:cViewPr>
      <p:guideLst>
        <p:guide orient="horz" pos="2160"/>
        <p:guide pos="3817"/>
        <p:guide orient="horz" pos="4020"/>
        <p:guide pos="7378"/>
        <p:guide pos="302"/>
        <p:guide orient="horz" pos="300"/>
        <p:guide orient="horz" pos="3226"/>
        <p:guide orient="horz" pos="3657"/>
        <p:guide orient="horz" pos="527"/>
        <p:guide orient="horz" pos="1207"/>
        <p:guide orient="horz" pos="138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66377-803A-4D88-80B1-2AD526EA33DC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86698-42A4-4E7F-836A-40AD75BF3D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444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40DBD-6211-464C-A913-684EEFF24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3DF4CB-9EA1-4EA4-9D79-344A0E1C7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51A7F-83EE-4513-A2EF-0C050FB9A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36597-AC9C-43E2-B5D2-595C3602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CA01F-967A-4BF6-9475-F5F6C9AA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482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E23FD-AC32-47E5-AD31-EA0809C78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CF1768-32FA-4D72-9D07-05960A46D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75254-BBC8-449F-9D75-750866D9C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F1B93-5729-4EB5-B725-5F1D0B2E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CB568-C9CC-441F-947D-6AF4B5D2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454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13A9C5-ECB5-4AFB-B2BF-B790590217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15853E-F098-4D0D-B2F8-F60D72261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74C13-69D6-45B5-9244-CED37D7CE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D0A52-FCA2-4529-A125-1C800B58E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B61D0-551A-439F-9DA9-A30C54D40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672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DCED-25B1-40E8-9AB7-D24603269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274D8-6A23-4999-9E59-DA0A7C841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9FC7B-991B-46FB-A9A7-D2D8C7254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80C6C-FCC6-4BEF-8CAD-FCAEF8932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B041C-A482-4126-ACDB-C0FB46504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24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BE70F-F284-474B-A409-03C3AF7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7A59C1-9630-4602-9B2A-5ECFE3E7C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0B45B-554D-4C15-B96B-6F3615F4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E63EA-A0C4-481B-9719-86998FBB7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C728F-B887-40AE-B140-5917445F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809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F4250-8D87-4FC3-99CD-4E3FA7E0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AAAFE-D354-4BF8-9400-7FFE250FBE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1B8307-58A9-44A5-829A-AAA568AAA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71722-4866-42A5-B7B0-9E95CB74D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A6998-A642-4205-9A51-92C5FE6D8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C36CD-4B8E-468D-B746-02791AAA8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49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4341F-E5E3-453B-86E8-94B2782CC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46D87-9354-4BBA-921E-2CEEAF98B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A80DD-2EEA-48DE-B3D6-87F80FAF9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E299D8-003D-4DAE-BDB8-455FFF717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43ABA9-4E3D-43EA-B4EB-A48B9C162C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81F3B7-C5A5-48A3-8D04-B1E6B0835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99134C-3BB4-470C-8B16-C7AB7E53E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0CA9BE-DD99-47D2-A8B9-092CDDD2B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11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398E0-2B3A-4B78-B4F9-E00ED9CD9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EB6925-E4BA-4375-B340-91969AE25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978851-2AC2-4EFD-82FC-14ED82EDA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499981-315D-4C40-A32B-0D8C7137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63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3B841-41A6-4CB0-A1CC-E0D2A98E0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FD743-057B-4E06-8BF4-39FC12E4B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9F8CB-88CC-4334-9115-5E234C92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516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B74C6-9643-4B3A-95DB-D387BEFFC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32D64-486F-436F-8778-F7BA59B93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A95D7-AB13-4636-B0ED-47CBA39CE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0D926-EA62-4BAF-A610-346E3298B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85C99-DE82-4CA7-AEAC-8F42A1BB6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02C03A-665B-4557-928C-9597794FB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426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36482-8654-47E2-B1D1-6CDBBFCD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435819-43D8-4CC3-8992-9216F33FA1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B52B7F-8A17-434A-9504-D9CF7F58F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3656C2-CA44-412B-B97F-B0D2E2F0F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5561A-0A9E-484B-8E8B-7B52FADFD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DC187-A3AA-41D9-AED2-8B5159C5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86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2A72DD-F717-4527-BFE9-28D2BD3AC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CAA93-41E7-4C77-8D22-994876969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A5A97-FF67-4B9D-84D9-7DB917DAB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A2029-C06E-4541-9EFD-BC0A5B83F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F7029-601C-4EEA-BC16-0B2863757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28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103444E7-2277-C168-74EC-E97D7D25C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39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52FE116E-5FB9-ED3D-AB0A-24A3E3A96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81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 holding a mossy tree&#10;&#10;Description automatically generated">
            <a:extLst>
              <a:ext uri="{FF2B5EF4-FFF2-40B4-BE49-F238E27FC236}">
                <a16:creationId xmlns:a16="http://schemas.microsoft.com/office/drawing/2014/main" id="{BEEAE174-715A-6878-AB65-B327CE709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23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 tree bark&#10;&#10;Description automatically generated">
            <a:extLst>
              <a:ext uri="{FF2B5EF4-FFF2-40B4-BE49-F238E27FC236}">
                <a16:creationId xmlns:a16="http://schemas.microsoft.com/office/drawing/2014/main" id="{559D979B-F714-105A-E275-D8B081D50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03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ree bark&#10;&#10;Description automatically generated">
            <a:extLst>
              <a:ext uri="{FF2B5EF4-FFF2-40B4-BE49-F238E27FC236}">
                <a16:creationId xmlns:a16="http://schemas.microsoft.com/office/drawing/2014/main" id="{97944A3A-8B2C-A9E3-B1CC-1B5308378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31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lant&#10;&#10;Description automatically generated">
            <a:extLst>
              <a:ext uri="{FF2B5EF4-FFF2-40B4-BE49-F238E27FC236}">
                <a16:creationId xmlns:a16="http://schemas.microsoft.com/office/drawing/2014/main" id="{65FAFEA9-6415-3EA9-CD49-CAD079334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82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420E6610-D411-BC61-3F76-0A69FE43E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71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 and a circle with text&#10;&#10;Description automatically generated">
            <a:extLst>
              <a:ext uri="{FF2B5EF4-FFF2-40B4-BE49-F238E27FC236}">
                <a16:creationId xmlns:a16="http://schemas.microsoft.com/office/drawing/2014/main" id="{E7A9578B-6E42-A9BC-A18C-34B2C2881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24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tem_x0020_ID xmlns="c5dbf80e-f509-45f6-9fe5-406e3eefabbb" xsi:nil="true"/>
    <Active_x0020_Document xmlns="c5dbf80e-f509-45f6-9fe5-406e3eefabbb">true</Active_x0020_Document>
    <cf18ccb67a8c47b4a12d68c41e3eb221 xmlns="c5dbf80e-f509-45f6-9fe5-406e3eefabbb">
      <Terms xmlns="http://schemas.microsoft.com/office/infopath/2007/PartnerControls"/>
    </cf18ccb67a8c47b4a12d68c41e3eb221>
    <k7f511801a3d417cb46257fffed89144 xmlns="c5dbf80e-f509-45f6-9fe5-406e3eefabbb">
      <Terms xmlns="http://schemas.microsoft.com/office/infopath/2007/PartnerControls">
        <TermInfo xmlns="http://schemas.microsoft.com/office/infopath/2007/PartnerControls">
          <TermName xmlns="http://schemas.microsoft.com/office/infopath/2007/PartnerControls">Clean Air Day</TermName>
          <TermId xmlns="http://schemas.microsoft.com/office/infopath/2007/PartnerControls">8e211127-f14b-48c0-839a-14eedcd0b966</TermId>
        </TermInfo>
      </Terms>
    </k7f511801a3d417cb46257fffed89144>
    <Photograph_x0020_permissions xmlns="c5dbf80e-f509-45f6-9fe5-406e3eefabbb">No photo</Photograph_x0020_permissions>
    <TaxCatchAll xmlns="c5dbf80e-f509-45f6-9fe5-406e3eefabbb">
      <Value>296</Value>
      <Value>50</Value>
      <Value>196</Value>
    </TaxCatchAll>
    <p5657b9aee7244f28dc4f48e60959f71 xmlns="c5dbf80e-f509-45f6-9fe5-406e3eefabbb">
      <Terms xmlns="http://schemas.microsoft.com/office/infopath/2007/PartnerControls">
        <TermInfo xmlns="http://schemas.microsoft.com/office/infopath/2007/PartnerControls">
          <TermName xmlns="http://schemas.microsoft.com/office/infopath/2007/PartnerControls">Hampshire</TermName>
          <TermId xmlns="http://schemas.microsoft.com/office/infopath/2007/PartnerControls">8a81e951-d3b9-4fbe-b469-cd50f854912c</TermId>
        </TermInfo>
      </Terms>
    </p5657b9aee7244f28dc4f48e60959f71>
    <hc632fe273cb498aa970207d30c3b1d8 xmlns="c5dbf80e-f509-45f6-9fe5-406e3eefabbb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a89adb46-b5bc-4d96-a42f-f5f263f05310</TermId>
        </TermInfo>
      </Terms>
    </hc632fe273cb498aa970207d30c3b1d8>
    <_dlc_ExpireDateSaved xmlns="http://schemas.microsoft.com/sharepoint/v3" xsi:nil="true"/>
    <_dlc_ExpireDate xmlns="http://schemas.microsoft.com/sharepoint/v3">2024-05-10T14:31:55+00:00</_dlc_ExpireDate>
    <_dlc_DocId xmlns="9b3fb4b2-e77a-4241-862b-0bf23dd69f71">H575YUT22DWS-372707079-83460</_dlc_DocId>
    <_dlc_DocIdUrl xmlns="9b3fb4b2-e77a-4241-862b-0bf23dd69f71">
      <Url>https://hants.sharepoint.com/sites/Trave6743/_layouts/15/DocIdRedir.aspx?ID=H575YUT22DWS-372707079-83460</Url>
      <Description>H575YUT22DWS-372707079-83460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ravel Planning" ma:contentTypeID="0x0101004E1B537BC2B2AD43A5AF5311D732D3AA0023FA0EF49542E44C9943BF7A2D3AC86E00B9717C4A69E95D4585914ED7077D182A" ma:contentTypeVersion="20" ma:contentTypeDescription="" ma:contentTypeScope="" ma:versionID="6d30ae3f17a028b1058068b4e493da77">
  <xsd:schema xmlns:xsd="http://www.w3.org/2001/XMLSchema" xmlns:xs="http://www.w3.org/2001/XMLSchema" xmlns:p="http://schemas.microsoft.com/office/2006/metadata/properties" xmlns:ns1="http://schemas.microsoft.com/sharepoint/v3" xmlns:ns2="c5dbf80e-f509-45f6-9fe5-406e3eefabbb" xmlns:ns3="9b3fb4b2-e77a-4241-862b-0bf23dd69f71" targetNamespace="http://schemas.microsoft.com/office/2006/metadata/properties" ma:root="true" ma:fieldsID="ce9f7f125305ddda47f19bd276710a73" ns1:_="" ns2:_="" ns3:_="">
    <xsd:import namespace="http://schemas.microsoft.com/sharepoint/v3"/>
    <xsd:import namespace="c5dbf80e-f509-45f6-9fe5-406e3eefabbb"/>
    <xsd:import namespace="9b3fb4b2-e77a-4241-862b-0bf23dd69f71"/>
    <xsd:element name="properties">
      <xsd:complexType>
        <xsd:sequence>
          <xsd:element name="documentManagement">
            <xsd:complexType>
              <xsd:all>
                <xsd:element ref="ns2:Photograph_x0020_permissions" minOccurs="0"/>
                <xsd:element ref="ns2:Item_x0020_ID" minOccurs="0"/>
                <xsd:element ref="ns2:Active_x0020_Document" minOccurs="0"/>
                <xsd:element ref="ns2:TaxCatchAll" minOccurs="0"/>
                <xsd:element ref="ns2:TaxCatchAllLabel" minOccurs="0"/>
                <xsd:element ref="ns1:_dlc_Exempt" minOccurs="0"/>
                <xsd:element ref="ns1:_dlc_ExpireDateSaved" minOccurs="0"/>
                <xsd:element ref="ns1:_dlc_ExpireDate" minOccurs="0"/>
                <xsd:element ref="ns2:k7f511801a3d417cb46257fffed89144" minOccurs="0"/>
                <xsd:element ref="ns2:cf18ccb67a8c47b4a12d68c41e3eb221" minOccurs="0"/>
                <xsd:element ref="ns2:p5657b9aee7244f28dc4f48e60959f71" minOccurs="0"/>
                <xsd:element ref="ns2:hc632fe273cb498aa970207d30c3b1d8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14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15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16" nillable="true" ma:displayName="Expiration Date" ma:hidden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dbf80e-f509-45f6-9fe5-406e3eefabbb" elementFormDefault="qualified">
    <xsd:import namespace="http://schemas.microsoft.com/office/2006/documentManagement/types"/>
    <xsd:import namespace="http://schemas.microsoft.com/office/infopath/2007/PartnerControls"/>
    <xsd:element name="Photograph_x0020_permissions" ma:index="5" nillable="true" ma:displayName="Photograph permissions" ma:default="No photo" ma:format="Dropdown" ma:internalName="Photograph_x0020_permissions">
      <xsd:simpleType>
        <xsd:restriction base="dms:Choice">
          <xsd:enumeration value="Generic photo (no permission required)"/>
          <xsd:enumeration value="No photo"/>
          <xsd:enumeration value="Photo with permission"/>
        </xsd:restriction>
      </xsd:simpleType>
    </xsd:element>
    <xsd:element name="Item_x0020_ID" ma:index="7" nillable="true" ma:displayName="Item ID" ma:internalName="Item_x0020_ID">
      <xsd:simpleType>
        <xsd:restriction base="dms:Text">
          <xsd:maxLength value="255"/>
        </xsd:restriction>
      </xsd:simpleType>
    </xsd:element>
    <xsd:element name="Active_x0020_Document" ma:index="8" nillable="true" ma:displayName="Active Document" ma:default="1" ma:internalName="Active_x0020_Document">
      <xsd:simpleType>
        <xsd:restriction base="dms:Boolean"/>
      </xsd:simpleType>
    </xsd:element>
    <xsd:element name="TaxCatchAll" ma:index="9" nillable="true" ma:displayName="Taxonomy Catch All Column" ma:hidden="true" ma:list="{c94db7b4-c1ac-4749-93bc-7b8ba76510d2}" ma:internalName="TaxCatchAll" ma:showField="CatchAllData" ma:web="9b3fb4b2-e77a-4241-862b-0bf23dd69f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c94db7b4-c1ac-4749-93bc-7b8ba76510d2}" ma:internalName="TaxCatchAllLabel" ma:readOnly="true" ma:showField="CatchAllDataLabel" ma:web="9b3fb4b2-e77a-4241-862b-0bf23dd69f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7f511801a3d417cb46257fffed89144" ma:index="17" ma:taxonomy="true" ma:internalName="k7f511801a3d417cb46257fffed89144" ma:taxonomyFieldName="Travel_x0020_Planning" ma:displayName="Travel Planning" ma:indexed="true" ma:readOnly="false" ma:default="" ma:fieldId="{47f51180-1a3d-417c-b462-57fffed89144}" ma:sspId="3c5dbf34-c73a-430c-9290-9174ad787734" ma:termSetId="736b40db-07f1-4065-817a-a2bb9531a1c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f18ccb67a8c47b4a12d68c41e3eb221" ma:index="19" nillable="true" ma:taxonomy="true" ma:internalName="cf18ccb67a8c47b4a12d68c41e3eb221" ma:taxonomyFieldName="Schools" ma:displayName="Schools" ma:default="" ma:fieldId="{cf18ccb6-7a8c-47b4-a12d-68c41e3eb221}" ma:sspId="3c5dbf34-c73a-430c-9290-9174ad787734" ma:termSetId="79767edf-74f4-4f98-8450-f3c58a891fe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5657b9aee7244f28dc4f48e60959f71" ma:index="21" nillable="true" ma:taxonomy="true" ma:internalName="p5657b9aee7244f28dc4f48e60959f71" ma:taxonomyFieldName="District" ma:displayName="District and Other Local Authorities" ma:readOnly="false" ma:default="" ma:fieldId="{95657b9a-ee72-44f2-8dc4-f48e60959f71}" ma:sspId="3c5dbf34-c73a-430c-9290-9174ad787734" ma:termSetId="d13f64ef-0ba0-45ea-bc1d-bfd48dd2a50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c632fe273cb498aa970207d30c3b1d8" ma:index="23" nillable="true" ma:taxonomy="true" ma:internalName="hc632fe273cb498aa970207d30c3b1d8" ma:taxonomyFieldName="Document_x0020_Type" ma:displayName="Document Type" ma:default="" ma:fieldId="{1c632fe2-73cb-498a-a970-207d30c3b1d8}" ma:sspId="3c5dbf34-c73a-430c-9290-9174ad787734" ma:termSetId="b599ea14-30b5-458d-8ef2-998774c2af3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3fb4b2-e77a-4241-862b-0bf23dd69f71" elementFormDefault="qualified">
    <xsd:import namespace="http://schemas.microsoft.com/office/2006/documentManagement/types"/>
    <xsd:import namespace="http://schemas.microsoft.com/office/infopath/2007/PartnerControls"/>
    <xsd:element name="_dlc_DocId" ma:index="2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p:Policy xmlns:p="office.server.policy" id="" local="true">
  <p:Name>HCC Default Document</p:Name>
  <p:Description/>
  <p:Statement/>
  <p:PolicyItems>
    <p:PolicyItem featureId="Microsoft.Office.RecordsManagement.PolicyFeatures.Expiration" staticId="0x0101004E1B537BC2B2AD43A5AF5311D732D3AA|1208973698" UniqueId="7962c2ff-e67b-4a9b-a32b-eab0d2d90b59">
      <p:Name>Retention</p:Name>
      <p:Description>Automatic scheduling of content for processing, and performing a retention action on content that has reached its due date.</p:Description>
      <p:CustomData>
        <Schedules nextStageId="2">
          <Schedule type="Default">
            <stages>
              <data stageId="1">
                <formula id="Microsoft.Office.RecordsManagement.PolicyFeatures.Expiration.Formula.BuiltIn">
                  <number>2</number>
                  <property>Modified</property>
                  <propertyId>28cf69c5-fa48-462a-b5cd-27b6f9d2bd5f</propertyId>
                  <period>years</period>
                </formula>
                <action type="action" id="Microsoft.Office.RecordsManagement.PolicyFeatures.Expiration.Action.MoveToRecycleBin"/>
              </data>
            </stages>
          </Schedule>
        </Schedules>
      </p:CustomData>
    </p:PolicyItem>
  </p:PolicyItems>
</p:Policy>
</file>

<file path=customXml/item4.xml><?xml version="1.0" encoding="utf-8"?>
<?mso-contentType ?>
<SharedContentType xmlns="Microsoft.SharePoint.Taxonomy.ContentTypeSync" SourceId="3c5dbf34-c73a-430c-9290-9174ad787734" ContentTypeId="0x0101004E1B537BC2B2AD43A5AF5311D732D3AA0023FA0EF49542E44C9943BF7A2D3AC86E" PreviousValue="false"/>
</file>

<file path=customXml/item5.xml><?xml version="1.0" encoding="utf-8"?>
<?mso-contentType ?>
<spe:Receivers xmlns:spe="http://schemas.microsoft.com/sharepoint/events">
  <Receiver>
    <Name>Microsoft.Office.RecordsManagement.PolicyFeatures.ExpirationEventReceiver</Name>
    <Synchronization>Synchronous</Synchronization>
    <Type>10001</Type>
    <SequenceNumber>101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10002</Type>
    <SequenceNumber>102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10004</Type>
    <SequenceNumber>103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10006</Type>
    <SequenceNumber>104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10009</Type>
    <SequenceNumber>105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584D64-62D7-464B-B041-EBA3068B3FCC}">
  <ds:schemaRefs>
    <ds:schemaRef ds:uri="http://schemas.microsoft.com/office/2006/metadata/properties"/>
    <ds:schemaRef ds:uri="http://schemas.microsoft.com/office/infopath/2007/PartnerControls"/>
    <ds:schemaRef ds:uri="c5dbf80e-f509-45f6-9fe5-406e3eefabbb"/>
    <ds:schemaRef ds:uri="http://schemas.microsoft.com/sharepoint/v3"/>
    <ds:schemaRef ds:uri="9b3fb4b2-e77a-4241-862b-0bf23dd69f71"/>
  </ds:schemaRefs>
</ds:datastoreItem>
</file>

<file path=customXml/itemProps2.xml><?xml version="1.0" encoding="utf-8"?>
<ds:datastoreItem xmlns:ds="http://schemas.openxmlformats.org/officeDocument/2006/customXml" ds:itemID="{6D9FB303-DE8E-474D-BAD0-34495C8C0B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5dbf80e-f509-45f6-9fe5-406e3eefabbb"/>
    <ds:schemaRef ds:uri="9b3fb4b2-e77a-4241-862b-0bf23dd69f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7CF333-BAB5-4FF9-8DD6-191A2E935846}">
  <ds:schemaRefs>
    <ds:schemaRef ds:uri="office.server.policy"/>
  </ds:schemaRefs>
</ds:datastoreItem>
</file>

<file path=customXml/itemProps4.xml><?xml version="1.0" encoding="utf-8"?>
<ds:datastoreItem xmlns:ds="http://schemas.openxmlformats.org/officeDocument/2006/customXml" ds:itemID="{B508C574-C095-4E94-80FA-62BAC1C7A1CA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005D5B57-886C-40CB-A49C-3D2B60DDB201}">
  <ds:schemaRefs>
    <ds:schemaRef ds:uri="http://schemas.microsoft.com/sharepoint/events"/>
  </ds:schemaRefs>
</ds:datastoreItem>
</file>

<file path=customXml/itemProps6.xml><?xml version="1.0" encoding="utf-8"?>
<ds:datastoreItem xmlns:ds="http://schemas.openxmlformats.org/officeDocument/2006/customXml" ds:itemID="{24A226D4-6CE3-4442-8B03-CE0108C172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3905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Clean Air Day  Primary Presentation</dc:title>
  <dc:creator>Hartnell, Amy</dc:creator>
  <cp:lastModifiedBy>Titchener, Amber</cp:lastModifiedBy>
  <cp:revision>395</cp:revision>
  <dcterms:created xsi:type="dcterms:W3CDTF">2022-03-31T09:15:41Z</dcterms:created>
  <dcterms:modified xsi:type="dcterms:W3CDTF">2023-10-10T14:31:20Z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0x0101004E1B537BC2B2AD43A5AF5311D732D3AA0023FA0EF49542E44C9943BF7A2D3AC86E00B9717C4A69E95D4585914ED7077D182A</vt:lpwstr>
  </property>
  <property fmtid="{D5CDD505-2E9C-101B-9397-08002B2CF9AE}" pid="3" name="_dlc_policyId">
    <vt:lpwstr>0x0101004E1B537BC2B2AD43A5AF5311D732D3AA|1208973698</vt:lpwstr>
  </property>
  <property fmtid="{D5CDD505-2E9C-101B-9397-08002B2CF9AE}" pid="4" name="ItemRetentionFormula">
    <vt:lpwstr>&lt;formula id="Microsoft.Office.RecordsManagement.PolicyFeatures.Expiration.Formula.BuiltIn"&gt;&lt;number&gt;2&lt;/number&gt;&lt;property&gt;Modified&lt;/property&gt;&lt;propertyId&gt;28cf69c5-fa48-462a-b5cd-27b6f9d2bd5f&lt;/propertyId&gt;&lt;period&gt;years&lt;/period&gt;&lt;/formula&gt;</vt:lpwstr>
  </property>
  <property fmtid="{D5CDD505-2E9C-101B-9397-08002B2CF9AE}" pid="5" name="_dlc_DocIdItemGuid">
    <vt:lpwstr>2dea175d-f50b-4a08-b3f2-f45ce2943699</vt:lpwstr>
  </property>
  <property fmtid="{D5CDD505-2E9C-101B-9397-08002B2CF9AE}" pid="6" name="District">
    <vt:lpwstr>196;#Hampshire|8a81e951-d3b9-4fbe-b469-cd50f854912c</vt:lpwstr>
  </property>
  <property fmtid="{D5CDD505-2E9C-101B-9397-08002B2CF9AE}" pid="7" name="Schools">
    <vt:lpwstr/>
  </property>
  <property fmtid="{D5CDD505-2E9C-101B-9397-08002B2CF9AE}" pid="8" name="SharedWithUsers">
    <vt:lpwstr>15;#Harris, Helen;#18;#Foster, Janet;#122;#Noyce, Penny (ETE)</vt:lpwstr>
  </property>
  <property fmtid="{D5CDD505-2E9C-101B-9397-08002B2CF9AE}" pid="9" name="j8c3bafdd7da41b3b0d9f3f014f20991">
    <vt:lpwstr/>
  </property>
  <property fmtid="{D5CDD505-2E9C-101B-9397-08002B2CF9AE}" pid="10" name="Transport_x0020_Policy_x0020_and_x0020_Planning">
    <vt:lpwstr/>
  </property>
  <property fmtid="{D5CDD505-2E9C-101B-9397-08002B2CF9AE}" pid="11" name="Travel Planning">
    <vt:lpwstr>296;#Clean Air Day|8e211127-f14b-48c0-839a-14eedcd0b966</vt:lpwstr>
  </property>
  <property fmtid="{D5CDD505-2E9C-101B-9397-08002B2CF9AE}" pid="12" name="Document Type">
    <vt:lpwstr>50;#Presentation|a89adb46-b5bc-4d96-a42f-f5f263f05310</vt:lpwstr>
  </property>
  <property fmtid="{D5CDD505-2E9C-101B-9397-08002B2CF9AE}" pid="13" name="Transport Policy and Planning">
    <vt:lpwstr/>
  </property>
</Properties>
</file>