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7"/>
  </p:sldMasterIdLst>
  <p:notesMasterIdLst>
    <p:notesMasterId r:id="rId16"/>
  </p:notesMasterIdLst>
  <p:sldIdLst>
    <p:sldId id="265" r:id="rId8"/>
    <p:sldId id="266" r:id="rId9"/>
    <p:sldId id="273" r:id="rId10"/>
    <p:sldId id="274" r:id="rId11"/>
    <p:sldId id="275" r:id="rId12"/>
    <p:sldId id="276" r:id="rId13"/>
    <p:sldId id="277" r:id="rId14"/>
    <p:sldId id="27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guide id="3" orient="horz" pos="4020" userDrawn="1">
          <p15:clr>
            <a:srgbClr val="A4A3A4"/>
          </p15:clr>
        </p15:guide>
        <p15:guide id="4" pos="7378" userDrawn="1">
          <p15:clr>
            <a:srgbClr val="A4A3A4"/>
          </p15:clr>
        </p15:guide>
        <p15:guide id="5" pos="302" userDrawn="1">
          <p15:clr>
            <a:srgbClr val="A4A3A4"/>
          </p15:clr>
        </p15:guide>
        <p15:guide id="6" orient="horz" pos="300" userDrawn="1">
          <p15:clr>
            <a:srgbClr val="A4A3A4"/>
          </p15:clr>
        </p15:guide>
        <p15:guide id="7" orient="horz" pos="3226" userDrawn="1">
          <p15:clr>
            <a:srgbClr val="A4A3A4"/>
          </p15:clr>
        </p15:guide>
        <p15:guide id="8" orient="horz" pos="3657" userDrawn="1">
          <p15:clr>
            <a:srgbClr val="A4A3A4"/>
          </p15:clr>
        </p15:guide>
        <p15:guide id="9" orient="horz" pos="527" userDrawn="1">
          <p15:clr>
            <a:srgbClr val="A4A3A4"/>
          </p15:clr>
        </p15:guide>
        <p15:guide id="10" orient="horz" pos="1207" userDrawn="1">
          <p15:clr>
            <a:srgbClr val="A4A3A4"/>
          </p15:clr>
        </p15:guide>
        <p15:guide id="11" orient="horz" pos="138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EACA0E-5133-535F-3F36-C58D5FC3ED1B}" name="Hartnell, Amy" initials="HA" userId="S::xtpetaha@hants.gov.uk::d6cc5c8a-d6b0-4385-8354-13c348ad9e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4E7"/>
    <a:srgbClr val="D3E9FD"/>
    <a:srgbClr val="EB6C15"/>
    <a:srgbClr val="EEEEEE"/>
    <a:srgbClr val="FFEBFF"/>
    <a:srgbClr val="FE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61" autoAdjust="0"/>
    <p:restoredTop sz="91769" autoAdjust="0"/>
  </p:normalViewPr>
  <p:slideViewPr>
    <p:cSldViewPr snapToGrid="0">
      <p:cViewPr varScale="1">
        <p:scale>
          <a:sx n="61" d="100"/>
          <a:sy n="61" d="100"/>
        </p:scale>
        <p:origin x="516" y="56"/>
      </p:cViewPr>
      <p:guideLst>
        <p:guide orient="horz" pos="2160"/>
        <p:guide pos="3817"/>
        <p:guide orient="horz" pos="4020"/>
        <p:guide pos="7378"/>
        <p:guide pos="302"/>
        <p:guide orient="horz" pos="300"/>
        <p:guide orient="horz" pos="3226"/>
        <p:guide orient="horz" pos="3657"/>
        <p:guide orient="horz" pos="527"/>
        <p:guide orient="horz" pos="1207"/>
        <p:guide orient="horz" pos="138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5" Type="http://schemas.openxmlformats.org/officeDocument/2006/relationships/customXml" Target="../customXml/item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tchener, Amber" userId="029ee8e2-9bb9-478d-91ca-78eb0f6a7d5a" providerId="ADAL" clId="{5BC7843A-4CFD-4561-AD4C-2B6DE9E84BF3}"/>
    <pc:docChg chg="modSld">
      <pc:chgData name="Titchener, Amber" userId="029ee8e2-9bb9-478d-91ca-78eb0f6a7d5a" providerId="ADAL" clId="{5BC7843A-4CFD-4561-AD4C-2B6DE9E84BF3}" dt="2023-10-10T14:06:41.968" v="26"/>
      <pc:docMkLst>
        <pc:docMk/>
      </pc:docMkLst>
      <pc:sldChg chg="modNotesTx">
        <pc:chgData name="Titchener, Amber" userId="029ee8e2-9bb9-478d-91ca-78eb0f6a7d5a" providerId="ADAL" clId="{5BC7843A-4CFD-4561-AD4C-2B6DE9E84BF3}" dt="2023-10-10T14:03:49.638" v="0"/>
        <pc:sldMkLst>
          <pc:docMk/>
          <pc:sldMk cId="2382542263" sldId="273"/>
        </pc:sldMkLst>
      </pc:sldChg>
      <pc:sldChg chg="modNotesTx">
        <pc:chgData name="Titchener, Amber" userId="029ee8e2-9bb9-478d-91ca-78eb0f6a7d5a" providerId="ADAL" clId="{5BC7843A-4CFD-4561-AD4C-2B6DE9E84BF3}" dt="2023-10-10T14:04:05.462" v="3" actId="20577"/>
        <pc:sldMkLst>
          <pc:docMk/>
          <pc:sldMk cId="1764270110" sldId="274"/>
        </pc:sldMkLst>
      </pc:sldChg>
      <pc:sldChg chg="modNotesTx">
        <pc:chgData name="Titchener, Amber" userId="029ee8e2-9bb9-478d-91ca-78eb0f6a7d5a" providerId="ADAL" clId="{5BC7843A-4CFD-4561-AD4C-2B6DE9E84BF3}" dt="2023-10-10T14:04:29.590" v="24" actId="20577"/>
        <pc:sldMkLst>
          <pc:docMk/>
          <pc:sldMk cId="2843259607" sldId="275"/>
        </pc:sldMkLst>
      </pc:sldChg>
      <pc:sldChg chg="modNotesTx">
        <pc:chgData name="Titchener, Amber" userId="029ee8e2-9bb9-478d-91ca-78eb0f6a7d5a" providerId="ADAL" clId="{5BC7843A-4CFD-4561-AD4C-2B6DE9E84BF3}" dt="2023-10-10T14:06:26.347" v="25"/>
        <pc:sldMkLst>
          <pc:docMk/>
          <pc:sldMk cId="3873328605" sldId="276"/>
        </pc:sldMkLst>
      </pc:sldChg>
      <pc:sldChg chg="modNotesTx">
        <pc:chgData name="Titchener, Amber" userId="029ee8e2-9bb9-478d-91ca-78eb0f6a7d5a" providerId="ADAL" clId="{5BC7843A-4CFD-4561-AD4C-2B6DE9E84BF3}" dt="2023-10-10T14:06:41.968" v="26"/>
        <pc:sldMkLst>
          <pc:docMk/>
          <pc:sldMk cId="496198438"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66377-803A-4D88-80B1-2AD526EA33DC}" type="datetimeFigureOut">
              <a:rPr lang="en-GB" smtClean="0"/>
              <a:t>10/10/2023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86698-42A4-4E7F-836A-40AD75BF3D07}" type="slidenum">
              <a:rPr lang="en-GB" smtClean="0"/>
              <a:t>‹#›</a:t>
            </a:fld>
            <a:endParaRPr lang="en-GB"/>
          </a:p>
        </p:txBody>
      </p:sp>
    </p:spTree>
    <p:extLst>
      <p:ext uri="{BB962C8B-B14F-4D97-AF65-F5344CB8AC3E}">
        <p14:creationId xmlns:p14="http://schemas.microsoft.com/office/powerpoint/2010/main" val="1638444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air pollution? </a:t>
            </a:r>
          </a:p>
          <a:p>
            <a:pPr marL="228600" indent="-228600">
              <a:buAutoNum type="arabicPeriod"/>
            </a:pPr>
            <a:r>
              <a:rPr lang="en-GB" dirty="0"/>
              <a:t>Ask pupils for suggestions </a:t>
            </a:r>
          </a:p>
          <a:p>
            <a:pPr marL="228600" indent="-228600">
              <a:buAutoNum type="arabicPeriod"/>
            </a:pPr>
            <a:r>
              <a:rPr lang="en-GB" dirty="0"/>
              <a:t>Then explain “Air pollution is anything that causes the air to become dirty and not what it should be. This can cause harm to humans but also to the environment.”</a:t>
            </a:r>
          </a:p>
          <a:p>
            <a:endParaRPr lang="en-US" dirty="0"/>
          </a:p>
        </p:txBody>
      </p:sp>
      <p:sp>
        <p:nvSpPr>
          <p:cNvPr id="4" name="Slide Number Placeholder 3"/>
          <p:cNvSpPr>
            <a:spLocks noGrp="1"/>
          </p:cNvSpPr>
          <p:nvPr>
            <p:ph type="sldNum" sz="quarter" idx="5"/>
          </p:nvPr>
        </p:nvSpPr>
        <p:spPr/>
        <p:txBody>
          <a:bodyPr/>
          <a:lstStyle/>
          <a:p>
            <a:fld id="{AFC86698-42A4-4E7F-836A-40AD75BF3D07}" type="slidenum">
              <a:rPr lang="en-GB" smtClean="0"/>
              <a:t>2</a:t>
            </a:fld>
            <a:endParaRPr lang="en-GB"/>
          </a:p>
        </p:txBody>
      </p:sp>
    </p:spTree>
    <p:extLst>
      <p:ext uri="{BB962C8B-B14F-4D97-AF65-F5344CB8AC3E}">
        <p14:creationId xmlns:p14="http://schemas.microsoft.com/office/powerpoint/2010/main" val="3659554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a:t>
            </a:r>
          </a:p>
          <a:p>
            <a:r>
              <a:rPr lang="en-GB" dirty="0"/>
              <a:t>Get the students to work as a group to think of all the different sources of air pollution at and around the school. Come together and get the students to share their answers and then show the different sources. </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3</a:t>
            </a:fld>
            <a:endParaRPr lang="en-GB"/>
          </a:p>
        </p:txBody>
      </p:sp>
    </p:spTree>
    <p:extLst>
      <p:ext uri="{BB962C8B-B14F-4D97-AF65-F5344CB8AC3E}">
        <p14:creationId xmlns:p14="http://schemas.microsoft.com/office/powerpoint/2010/main" val="278983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PAGE ONLY FOR THESE SCHOOLS (St Johns, Banister, St Annes, Redbridge P, Redbridge C, St Mary’s, Sholing Junior, Bassett green, Freemantle, Maytree infants) – delete if you have a diffusion tube and don’t have this sensor</a:t>
            </a:r>
          </a:p>
          <a:p>
            <a:endParaRPr lang="en-GB" dirty="0"/>
          </a:p>
          <a:p>
            <a:r>
              <a:rPr lang="en-GB" dirty="0"/>
              <a:t>Airly air quality monitor: </a:t>
            </a:r>
          </a:p>
          <a:p>
            <a:r>
              <a:rPr lang="en-GB" dirty="0"/>
              <a:t>Introduce the Airly as an air quality sensor. </a:t>
            </a:r>
          </a:p>
          <a:p>
            <a:r>
              <a:rPr lang="en-GB" dirty="0"/>
              <a:t>It shows live levels of air pollution and shows a colour depending on how good or bad pollution is. </a:t>
            </a:r>
          </a:p>
          <a:p>
            <a:r>
              <a:rPr lang="en-GB" dirty="0"/>
              <a:t>Show the students where the Airly has been located in the school (either in person or by picture and explanation). </a:t>
            </a:r>
          </a:p>
          <a:p>
            <a:r>
              <a:rPr lang="en-GB" dirty="0"/>
              <a:t>Look at the Airly map together on a screen and look through the colours of pollution data for the past 24 hours of data. Access to the Airly map is here: https://airly.org/map/en/. </a:t>
            </a:r>
          </a:p>
          <a:p>
            <a:r>
              <a:rPr lang="en-GB" dirty="0"/>
              <a:t>Explain that: </a:t>
            </a:r>
          </a:p>
          <a:p>
            <a:pPr marL="228600" indent="-228600">
              <a:buAutoNum type="arabicPeriod"/>
            </a:pPr>
            <a:r>
              <a:rPr lang="en-GB" dirty="0"/>
              <a:t>This machine measures the pollution mostly made by road transport. </a:t>
            </a:r>
          </a:p>
          <a:p>
            <a:pPr marL="228600" indent="-228600">
              <a:buAutoNum type="arabicPeriod"/>
            </a:pPr>
            <a:r>
              <a:rPr lang="en-GB" dirty="0"/>
              <a:t>Ask the students where they think the best place to put the sensor is if they want to measure an area students spend most of their time in? How about an area they think will be most polluted?</a:t>
            </a:r>
          </a:p>
          <a:p>
            <a:pPr marL="228600" indent="-228600">
              <a:buAutoNum type="arabicPeriod"/>
            </a:pPr>
            <a:r>
              <a:rPr lang="en-GB" dirty="0"/>
              <a:t>The ideal places would be the school playground or the main entrance and near the main road by the school</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4</a:t>
            </a:fld>
            <a:endParaRPr lang="en-GB"/>
          </a:p>
        </p:txBody>
      </p:sp>
    </p:spTree>
    <p:extLst>
      <p:ext uri="{BB962C8B-B14F-4D97-AF65-F5344CB8AC3E}">
        <p14:creationId xmlns:p14="http://schemas.microsoft.com/office/powerpoint/2010/main" val="312667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PAGE ONLY FOR SCHOOLS that don’t have a diffusion tube</a:t>
            </a:r>
            <a:endParaRPr lang="en-GB" dirty="0"/>
          </a:p>
          <a:p>
            <a:r>
              <a:rPr lang="en-GB" dirty="0"/>
              <a:t>Diffusion tubes: </a:t>
            </a:r>
          </a:p>
          <a:p>
            <a:r>
              <a:rPr lang="en-GB" dirty="0"/>
              <a:t>Introduce the diffusion tubes and explain to the students that they’ll be used to measure the levels of nitrogen dioxide around their school. </a:t>
            </a:r>
          </a:p>
          <a:p>
            <a:r>
              <a:rPr lang="en-GB" dirty="0"/>
              <a:t>1. Explain that Diffusion tubes are used to measure the levels of harmful pollution in the air, by use of a sampling tube and a filter. </a:t>
            </a:r>
          </a:p>
          <a:p>
            <a:r>
              <a:rPr lang="en-GB" dirty="0"/>
              <a:t>2. This measures the pollution mostly made by road transport. </a:t>
            </a:r>
          </a:p>
          <a:p>
            <a:r>
              <a:rPr lang="en-GB" dirty="0"/>
              <a:t>3. Ask the students where they think the best place to put the tube is if they want to measure an area students spend most of their time in? How about an area they think will be most polluted? </a:t>
            </a:r>
          </a:p>
          <a:p>
            <a:r>
              <a:rPr lang="en-GB" dirty="0"/>
              <a:t>4. The ideal places would be the school playground or the main entrance and near the main road by the school. </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5</a:t>
            </a:fld>
            <a:endParaRPr lang="en-GB"/>
          </a:p>
        </p:txBody>
      </p:sp>
    </p:spTree>
    <p:extLst>
      <p:ext uri="{BB962C8B-B14F-4D97-AF65-F5344CB8AC3E}">
        <p14:creationId xmlns:p14="http://schemas.microsoft.com/office/powerpoint/2010/main" val="1573043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First show the pictogram without annotation and see if any students see any trends or ask them to point out the highest and lowest levels. </a:t>
            </a:r>
          </a:p>
          <a:p>
            <a:pPr marL="228600" indent="-228600">
              <a:buAutoNum type="arabicPeriod"/>
            </a:pPr>
            <a:r>
              <a:rPr lang="en-GB" dirty="0"/>
              <a:t>Show the students the main trend of the graph and make them aware and allow them to see that there are peaks in air pollution around the times that they come and leave school. The lowest pollution being during the school day. </a:t>
            </a:r>
          </a:p>
          <a:p>
            <a:pPr marL="228600" indent="-228600">
              <a:buAutoNum type="arabicPeriod"/>
            </a:pPr>
            <a:r>
              <a:rPr lang="en-GB" dirty="0"/>
              <a:t>Ask the students why they think there is higher air pollution at school pick up and drop off times? </a:t>
            </a:r>
          </a:p>
          <a:p>
            <a:pPr marL="228600" indent="-228600">
              <a:buAutoNum type="arabicPeriod"/>
            </a:pPr>
            <a:r>
              <a:rPr lang="en-GB" dirty="0"/>
              <a:t>Ask the pupils how many clouds of pollution they think there would be at 10pm? The pollution level at 10pm will be lower than mid-day – say 2 or less clouds</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6</a:t>
            </a:fld>
            <a:endParaRPr lang="en-GB"/>
          </a:p>
        </p:txBody>
      </p:sp>
    </p:spTree>
    <p:extLst>
      <p:ext uri="{BB962C8B-B14F-4D97-AF65-F5344CB8AC3E}">
        <p14:creationId xmlns:p14="http://schemas.microsoft.com/office/powerpoint/2010/main" val="268975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Helping the air quality at school is about getting everyone at school involved and working to make the changes. Making school a green and clean area. </a:t>
            </a:r>
          </a:p>
          <a:p>
            <a:endParaRPr lang="en-GB" dirty="0"/>
          </a:p>
          <a:p>
            <a:r>
              <a:rPr lang="en-GB" dirty="0"/>
              <a:t>Draw a picture of your school with very clean air</a:t>
            </a:r>
          </a:p>
          <a:p>
            <a:endParaRPr lang="en-GB" dirty="0"/>
          </a:p>
        </p:txBody>
      </p:sp>
      <p:sp>
        <p:nvSpPr>
          <p:cNvPr id="4" name="Slide Number Placeholder 3"/>
          <p:cNvSpPr>
            <a:spLocks noGrp="1"/>
          </p:cNvSpPr>
          <p:nvPr>
            <p:ph type="sldNum" sz="quarter" idx="5"/>
          </p:nvPr>
        </p:nvSpPr>
        <p:spPr/>
        <p:txBody>
          <a:bodyPr/>
          <a:lstStyle/>
          <a:p>
            <a:fld id="{AFC86698-42A4-4E7F-836A-40AD75BF3D07}" type="slidenum">
              <a:rPr lang="en-GB" smtClean="0"/>
              <a:t>7</a:t>
            </a:fld>
            <a:endParaRPr lang="en-GB"/>
          </a:p>
        </p:txBody>
      </p:sp>
    </p:spTree>
    <p:extLst>
      <p:ext uri="{BB962C8B-B14F-4D97-AF65-F5344CB8AC3E}">
        <p14:creationId xmlns:p14="http://schemas.microsoft.com/office/powerpoint/2010/main" val="962957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0DBD-6211-464C-A913-684EEFF24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63DF4CB-9EA1-4EA4-9D79-344A0E1C7F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751A7F-83EE-4513-A2EF-0C050FB9A937}"/>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16136597-AC9C-43E2-B5D2-595C360201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8CA01F-967A-4BF6-9475-F5F6C9AAC96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233482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E23FD-AC32-47E5-AD31-EA0809C78A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CF1768-32FA-4D72-9D07-05960A46D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F75254-BBC8-449F-9D75-750866D9C107}"/>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4A0F1B93-5729-4EB5-B725-5F1D0B2EB3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6CB568-C9CC-441F-947D-6AF4B5D2CBA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1623454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13A9C5-ECB5-4AFB-B2BF-B790590217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15853E-F098-4D0D-B2F8-F60D72261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74C13-69D6-45B5-9244-CED37D7CEB93}"/>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621D0A52-FCA2-4529-A125-1C800B58E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3B61D0-551A-439F-9DA9-A30C54D40982}"/>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251767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DCED-25B1-40E8-9AB7-D24603269E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6274D8-6A23-4999-9E59-DA0A7C841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9FC7B-991B-46FB-A9A7-D2D8C7254C1B}"/>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32280C6C-FCC6-4BEF-8CAD-FCAEF89327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7B041C-A482-4126-ACDB-C0FB46504009}"/>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62524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BE70F-F284-474B-A409-03C3AF7530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7A59C1-9630-4602-9B2A-5ECFE3E7C3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F0B45B-554D-4C15-B96B-6F3615F49149}"/>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B0CE63EA-A0C4-481B-9719-86998FBB7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7C728F-B887-40AE-B140-5917445FB094}"/>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58880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4250-8D87-4FC3-99CD-4E3FA7E0C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EAAAFE-D354-4BF8-9400-7FFE250FBE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11B8307-58A9-44A5-829A-AAA568AAA2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CE71722-4866-42A5-B7B0-9E95CB74DC35}"/>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B80A6998-A642-4205-9A51-92C5FE6D8A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3C36CD-4B8E-468D-B746-02791AAA835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95549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341F-E5E3-453B-86E8-94B2782CCC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B46D87-9354-4BBA-921E-2CEEAF98B9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EA80DD-2EEA-48DE-B3D6-87F80FAF97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E299D8-003D-4DAE-BDB8-455FFF717C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43ABA9-4E3D-43EA-B4EB-A48B9C162C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81F3B7-C5A5-48A3-8D04-B1E6B083504A}"/>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8" name="Footer Placeholder 7">
            <a:extLst>
              <a:ext uri="{FF2B5EF4-FFF2-40B4-BE49-F238E27FC236}">
                <a16:creationId xmlns:a16="http://schemas.microsoft.com/office/drawing/2014/main" id="{E699134C-3BB4-470C-8B16-C7AB7E53EF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0CA9BE-DD99-47D2-A8B9-092CDDD2BAC8}"/>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417511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98E0-2B3A-4B78-B4F9-E00ED9CD94F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EB6925-E4BA-4375-B340-91969AE2523C}"/>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4" name="Footer Placeholder 3">
            <a:extLst>
              <a:ext uri="{FF2B5EF4-FFF2-40B4-BE49-F238E27FC236}">
                <a16:creationId xmlns:a16="http://schemas.microsoft.com/office/drawing/2014/main" id="{51978851-2AC2-4EFD-82FC-14ED82EDA3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6499981-315D-4C40-A32B-0D8C71371FBB}"/>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87863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3B841-41A6-4CB0-A1CC-E0D2A98E0000}"/>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3" name="Footer Placeholder 2">
            <a:extLst>
              <a:ext uri="{FF2B5EF4-FFF2-40B4-BE49-F238E27FC236}">
                <a16:creationId xmlns:a16="http://schemas.microsoft.com/office/drawing/2014/main" id="{BDFFD743-057B-4E06-8BF4-39FC12E4BB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09F8CB-88CC-4334-9115-5E234C927016}"/>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346551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74C6-9643-4B3A-95DB-D387BEFFC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232D64-486F-436F-8778-F7BA59B93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ABA95D7-AB13-4636-B0ED-47CBA39CE4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0D926-EA62-4BAF-A610-346E3298B573}"/>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62B85C99-DE82-4CA7-AEAC-8F42A1BB66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02C03A-665B-4557-928C-9597794FB217}"/>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95442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36482-8654-47E2-B1D1-6CDBBFCDA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9435819-43D8-4CC3-8992-9216F33FA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B52B7F-8A17-434A-9504-D9CF7F58F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656C2-CA44-412B-B97F-B0D2E2F0FEB0}"/>
              </a:ext>
            </a:extLst>
          </p:cNvPr>
          <p:cNvSpPr>
            <a:spLocks noGrp="1"/>
          </p:cNvSpPr>
          <p:nvPr>
            <p:ph type="dt" sz="half" idx="10"/>
          </p:nvPr>
        </p:nvSpPr>
        <p:spPr/>
        <p:txBody>
          <a:bodyPr/>
          <a:lstStyle/>
          <a:p>
            <a:fld id="{3B1020B5-6C70-4941-BF9F-704AF9E5E816}" type="datetimeFigureOut">
              <a:rPr lang="en-GB" smtClean="0"/>
              <a:t>10/10/2023</a:t>
            </a:fld>
            <a:endParaRPr lang="en-GB"/>
          </a:p>
        </p:txBody>
      </p:sp>
      <p:sp>
        <p:nvSpPr>
          <p:cNvPr id="6" name="Footer Placeholder 5">
            <a:extLst>
              <a:ext uri="{FF2B5EF4-FFF2-40B4-BE49-F238E27FC236}">
                <a16:creationId xmlns:a16="http://schemas.microsoft.com/office/drawing/2014/main" id="{A145561A-0A9E-484B-8E8B-7B52FADFD3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5DC187-A3AA-41D9-AED2-8B5159C57263}"/>
              </a:ext>
            </a:extLst>
          </p:cNvPr>
          <p:cNvSpPr>
            <a:spLocks noGrp="1"/>
          </p:cNvSpPr>
          <p:nvPr>
            <p:ph type="sldNum" sz="quarter" idx="12"/>
          </p:nvPr>
        </p:nvSpPr>
        <p:spPr/>
        <p:txBody>
          <a:bodyPr/>
          <a:lstStyle/>
          <a:p>
            <a:fld id="{BA092A01-D62D-4ABC-816D-E3BDA0AD71CC}" type="slidenum">
              <a:rPr lang="en-GB" smtClean="0"/>
              <a:t>‹#›</a:t>
            </a:fld>
            <a:endParaRPr lang="en-GB"/>
          </a:p>
        </p:txBody>
      </p:sp>
    </p:spTree>
    <p:extLst>
      <p:ext uri="{BB962C8B-B14F-4D97-AF65-F5344CB8AC3E}">
        <p14:creationId xmlns:p14="http://schemas.microsoft.com/office/powerpoint/2010/main" val="71986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2A72DD-F717-4527-BFE9-28D2BD3AC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4CAA93-41E7-4C77-8D22-994876969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9A5A97-FF67-4B9D-84D9-7DB917DABD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020B5-6C70-4941-BF9F-704AF9E5E816}" type="datetimeFigureOut">
              <a:rPr lang="en-GB" smtClean="0"/>
              <a:t>10/10/2023</a:t>
            </a:fld>
            <a:endParaRPr lang="en-GB"/>
          </a:p>
        </p:txBody>
      </p:sp>
      <p:sp>
        <p:nvSpPr>
          <p:cNvPr id="5" name="Footer Placeholder 4">
            <a:extLst>
              <a:ext uri="{FF2B5EF4-FFF2-40B4-BE49-F238E27FC236}">
                <a16:creationId xmlns:a16="http://schemas.microsoft.com/office/drawing/2014/main" id="{3A5A2029-C06E-4541-9EFD-BC0A5B83FE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E9F7029-601C-4EEA-BC16-0B2863757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92A01-D62D-4ABC-816D-E3BDA0AD71CC}" type="slidenum">
              <a:rPr lang="en-GB" smtClean="0"/>
              <a:t>‹#›</a:t>
            </a:fld>
            <a:endParaRPr lang="en-GB"/>
          </a:p>
        </p:txBody>
      </p:sp>
    </p:spTree>
    <p:extLst>
      <p:ext uri="{BB962C8B-B14F-4D97-AF65-F5344CB8AC3E}">
        <p14:creationId xmlns:p14="http://schemas.microsoft.com/office/powerpoint/2010/main" val="86628899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6" name="Content Placeholder 5" descr="A blue sky with clouds&#10;&#10;Description automatically generated">
            <a:extLst>
              <a:ext uri="{FF2B5EF4-FFF2-40B4-BE49-F238E27FC236}">
                <a16:creationId xmlns:a16="http://schemas.microsoft.com/office/drawing/2014/main" id="{647112CD-A143-7031-DD30-CD129B693A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251148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6" name="Content Placeholder 5" descr="A close-up of a question&#10;&#10;Description automatically generated">
            <a:extLst>
              <a:ext uri="{FF2B5EF4-FFF2-40B4-BE49-F238E27FC236}">
                <a16:creationId xmlns:a16="http://schemas.microsoft.com/office/drawing/2014/main" id="{4864C7DF-4CF2-CD70-618A-0D3D70BFDE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888"/>
            <a:ext cx="12192000" cy="6858000"/>
          </a:xfrm>
        </p:spPr>
      </p:pic>
    </p:spTree>
    <p:extLst>
      <p:ext uri="{BB962C8B-B14F-4D97-AF65-F5344CB8AC3E}">
        <p14:creationId xmlns:p14="http://schemas.microsoft.com/office/powerpoint/2010/main" val="3948492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4D51-A70D-B075-D6F9-E55C22440E9D}"/>
              </a:ext>
            </a:extLst>
          </p:cNvPr>
          <p:cNvSpPr>
            <a:spLocks noGrp="1"/>
          </p:cNvSpPr>
          <p:nvPr>
            <p:ph type="title"/>
          </p:nvPr>
        </p:nvSpPr>
        <p:spPr/>
        <p:txBody>
          <a:bodyPr/>
          <a:lstStyle/>
          <a:p>
            <a:endParaRPr lang="en-GB"/>
          </a:p>
        </p:txBody>
      </p:sp>
      <p:pic>
        <p:nvPicPr>
          <p:cNvPr id="6" name="Content Placeholder 5" descr="A close-up of a list of air pollution&#10;&#10;Description automatically generated">
            <a:extLst>
              <a:ext uri="{FF2B5EF4-FFF2-40B4-BE49-F238E27FC236}">
                <a16:creationId xmlns:a16="http://schemas.microsoft.com/office/drawing/2014/main" id="{C24E2422-8F1E-E7FD-6DED-EB87318D8E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1" cy="6858001"/>
          </a:xfrm>
        </p:spPr>
      </p:pic>
    </p:spTree>
    <p:extLst>
      <p:ext uri="{BB962C8B-B14F-4D97-AF65-F5344CB8AC3E}">
        <p14:creationId xmlns:p14="http://schemas.microsoft.com/office/powerpoint/2010/main" val="238254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06E3D-8E6C-8D76-1F95-485AF2993290}"/>
              </a:ext>
            </a:extLst>
          </p:cNvPr>
          <p:cNvSpPr>
            <a:spLocks noGrp="1"/>
          </p:cNvSpPr>
          <p:nvPr>
            <p:ph type="title"/>
          </p:nvPr>
        </p:nvSpPr>
        <p:spPr/>
        <p:txBody>
          <a:bodyPr/>
          <a:lstStyle/>
          <a:p>
            <a:endParaRPr lang="en-US"/>
          </a:p>
        </p:txBody>
      </p:sp>
      <p:pic>
        <p:nvPicPr>
          <p:cNvPr id="5" name="Content Placeholder 4" descr="A poster on a brick wall&#10;&#10;Description automatically generated">
            <a:extLst>
              <a:ext uri="{FF2B5EF4-FFF2-40B4-BE49-F238E27FC236}">
                <a16:creationId xmlns:a16="http://schemas.microsoft.com/office/drawing/2014/main" id="{B9413F6A-D174-BFD1-ECC9-8769E60EA2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764270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tube&#10;&#10;Description automatically generated">
            <a:extLst>
              <a:ext uri="{FF2B5EF4-FFF2-40B4-BE49-F238E27FC236}">
                <a16:creationId xmlns:a16="http://schemas.microsoft.com/office/drawing/2014/main" id="{14F8D39B-5D2F-42DF-195C-0F8567AC3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3259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ir pollution&#10;&#10;Description automatically generated">
            <a:extLst>
              <a:ext uri="{FF2B5EF4-FFF2-40B4-BE49-F238E27FC236}">
                <a16:creationId xmlns:a16="http://schemas.microsoft.com/office/drawing/2014/main" id="{C0C62B0A-2C46-A79A-7F5C-D86220F1F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3328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ist of air pollution&#10;&#10;Description automatically generated">
            <a:extLst>
              <a:ext uri="{FF2B5EF4-FFF2-40B4-BE49-F238E27FC236}">
                <a16:creationId xmlns:a16="http://schemas.microsoft.com/office/drawing/2014/main" id="{D63749E9-DB5A-4C5D-48EF-92EBFA134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6198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clouds and a circle with text&#10;&#10;Description automatically generated">
            <a:extLst>
              <a:ext uri="{FF2B5EF4-FFF2-40B4-BE49-F238E27FC236}">
                <a16:creationId xmlns:a16="http://schemas.microsoft.com/office/drawing/2014/main" id="{99950E09-6838-D0FE-A6AC-DF52B04C1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5423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Travel Planning" ma:contentTypeID="0x0101004E1B537BC2B2AD43A5AF5311D732D3AA0023FA0EF49542E44C9943BF7A2D3AC86E00B9717C4A69E95D4585914ED7077D182A" ma:contentTypeVersion="20" ma:contentTypeDescription="" ma:contentTypeScope="" ma:versionID="6d30ae3f17a028b1058068b4e493da77">
  <xsd:schema xmlns:xsd="http://www.w3.org/2001/XMLSchema" xmlns:xs="http://www.w3.org/2001/XMLSchema" xmlns:p="http://schemas.microsoft.com/office/2006/metadata/properties" xmlns:ns1="http://schemas.microsoft.com/sharepoint/v3" xmlns:ns2="c5dbf80e-f509-45f6-9fe5-406e3eefabbb" xmlns:ns3="9b3fb4b2-e77a-4241-862b-0bf23dd69f71" targetNamespace="http://schemas.microsoft.com/office/2006/metadata/properties" ma:root="true" ma:fieldsID="ce9f7f125305ddda47f19bd276710a73" ns1:_="" ns2:_="" ns3:_="">
    <xsd:import namespace="http://schemas.microsoft.com/sharepoint/v3"/>
    <xsd:import namespace="c5dbf80e-f509-45f6-9fe5-406e3eefabbb"/>
    <xsd:import namespace="9b3fb4b2-e77a-4241-862b-0bf23dd69f71"/>
    <xsd:element name="properties">
      <xsd:complexType>
        <xsd:sequence>
          <xsd:element name="documentManagement">
            <xsd:complexType>
              <xsd:all>
                <xsd:element ref="ns2:Photograph_x0020_permissions" minOccurs="0"/>
                <xsd:element ref="ns2:Item_x0020_ID" minOccurs="0"/>
                <xsd:element ref="ns2:Active_x0020_Document" minOccurs="0"/>
                <xsd:element ref="ns2:TaxCatchAll" minOccurs="0"/>
                <xsd:element ref="ns2:TaxCatchAllLabel" minOccurs="0"/>
                <xsd:element ref="ns1:_dlc_Exempt" minOccurs="0"/>
                <xsd:element ref="ns1:_dlc_ExpireDateSaved" minOccurs="0"/>
                <xsd:element ref="ns1:_dlc_ExpireDate" minOccurs="0"/>
                <xsd:element ref="ns2:k7f511801a3d417cb46257fffed89144" minOccurs="0"/>
                <xsd:element ref="ns2:cf18ccb67a8c47b4a12d68c41e3eb221" minOccurs="0"/>
                <xsd:element ref="ns2:p5657b9aee7244f28dc4f48e60959f71" minOccurs="0"/>
                <xsd:element ref="ns2:hc632fe273cb498aa970207d30c3b1d8"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4" nillable="true" ma:displayName="Exempt from Policy" ma:hidden="true" ma:internalName="_dlc_Exempt" ma:readOnly="true">
      <xsd:simpleType>
        <xsd:restriction base="dms:Unknown"/>
      </xsd:simpleType>
    </xsd:element>
    <xsd:element name="_dlc_ExpireDateSaved" ma:index="15" nillable="true" ma:displayName="Original Expiration Date" ma:hidden="true" ma:internalName="_dlc_ExpireDateSaved" ma:readOnly="true">
      <xsd:simpleType>
        <xsd:restriction base="dms:DateTime"/>
      </xsd:simpleType>
    </xsd:element>
    <xsd:element name="_dlc_ExpireDate" ma:index="16" nillable="true" ma:displayName="Expiration Date" ma:hidden="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Photograph_x0020_permissions" ma:index="5" nillable="true" ma:displayName="Photograph permissions" ma:default="No photo" ma:format="Dropdown" ma:internalName="Photograph_x0020_permissions">
      <xsd:simpleType>
        <xsd:restriction base="dms:Choice">
          <xsd:enumeration value="Generic photo (no permission required)"/>
          <xsd:enumeration value="No photo"/>
          <xsd:enumeration value="Photo with permission"/>
        </xsd:restriction>
      </xsd:simpleType>
    </xsd:element>
    <xsd:element name="Item_x0020_ID" ma:index="7" nillable="true" ma:displayName="Item ID" ma:internalName="Item_x0020_ID">
      <xsd:simpleType>
        <xsd:restriction base="dms:Text">
          <xsd:maxLength value="255"/>
        </xsd:restriction>
      </xsd:simpleType>
    </xsd:element>
    <xsd:element name="Active_x0020_Document" ma:index="8" nillable="true" ma:displayName="Active Document" ma:default="1" ma:internalName="Active_x0020_Document">
      <xsd:simpleType>
        <xsd:restriction base="dms:Boolean"/>
      </xsd:simpleType>
    </xsd:element>
    <xsd:element name="TaxCatchAll" ma:index="9" nillable="true" ma:displayName="Taxonomy Catch All Column" ma:hidden="true" ma:list="{c94db7b4-c1ac-4749-93bc-7b8ba76510d2}" ma:internalName="TaxCatchAll" ma:showField="CatchAllData"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c94db7b4-c1ac-4749-93bc-7b8ba76510d2}" ma:internalName="TaxCatchAllLabel" ma:readOnly="true" ma:showField="CatchAllDataLabel" ma:web="9b3fb4b2-e77a-4241-862b-0bf23dd69f71">
      <xsd:complexType>
        <xsd:complexContent>
          <xsd:extension base="dms:MultiChoiceLookup">
            <xsd:sequence>
              <xsd:element name="Value" type="dms:Lookup" maxOccurs="unbounded" minOccurs="0" nillable="true"/>
            </xsd:sequence>
          </xsd:extension>
        </xsd:complexContent>
      </xsd:complexType>
    </xsd:element>
    <xsd:element name="k7f511801a3d417cb46257fffed89144" ma:index="17" ma:taxonomy="true" ma:internalName="k7f511801a3d417cb46257fffed89144" ma:taxonomyFieldName="Travel_x0020_Planning" ma:displayName="Travel Planning" ma:indexed="true" ma:readOnly="false" ma:default="" ma:fieldId="{47f51180-1a3d-417c-b462-57fffed89144}" ma:sspId="3c5dbf34-c73a-430c-9290-9174ad787734" ma:termSetId="736b40db-07f1-4065-817a-a2bb9531a1c2" ma:anchorId="00000000-0000-0000-0000-000000000000" ma:open="false" ma:isKeyword="false">
      <xsd:complexType>
        <xsd:sequence>
          <xsd:element ref="pc:Terms" minOccurs="0" maxOccurs="1"/>
        </xsd:sequence>
      </xsd:complexType>
    </xsd:element>
    <xsd:element name="cf18ccb67a8c47b4a12d68c41e3eb221" ma:index="19" nillable="true" ma:taxonomy="true" ma:internalName="cf18ccb67a8c47b4a12d68c41e3eb221" ma:taxonomyFieldName="Schools" ma:displayName="Schools" ma:default="" ma:fieldId="{cf18ccb6-7a8c-47b4-a12d-68c41e3eb221}" ma:sspId="3c5dbf34-c73a-430c-9290-9174ad787734" ma:termSetId="79767edf-74f4-4f98-8450-f3c58a891fe6" ma:anchorId="00000000-0000-0000-0000-000000000000" ma:open="false" ma:isKeyword="false">
      <xsd:complexType>
        <xsd:sequence>
          <xsd:element ref="pc:Terms" minOccurs="0" maxOccurs="1"/>
        </xsd:sequence>
      </xsd:complexType>
    </xsd:element>
    <xsd:element name="p5657b9aee7244f28dc4f48e60959f71" ma:index="21" nillable="true" ma:taxonomy="true" ma:internalName="p5657b9aee7244f28dc4f48e60959f71" ma:taxonomyFieldName="District" ma:displayName="District and Other Local Authorities" ma:readOnly="false" ma:default="" ma:fieldId="{95657b9a-ee72-44f2-8dc4-f48e60959f71}" ma:sspId="3c5dbf34-c73a-430c-9290-9174ad787734" ma:termSetId="d13f64ef-0ba0-45ea-bc1d-bfd48dd2a50e" ma:anchorId="00000000-0000-0000-0000-000000000000" ma:open="false" ma:isKeyword="false">
      <xsd:complexType>
        <xsd:sequence>
          <xsd:element ref="pc:Terms" minOccurs="0" maxOccurs="1"/>
        </xsd:sequence>
      </xsd:complexType>
    </xsd:element>
    <xsd:element name="hc632fe273cb498aa970207d30c3b1d8" ma:index="23" nillable="true" ma:taxonomy="true" ma:internalName="hc632fe273cb498aa970207d30c3b1d8" ma:taxonomyFieldName="Document_x0020_Type" ma:displayName="Document Type" ma:default="" ma:fieldId="{1c632fe2-73cb-498a-a970-207d30c3b1d8}" ma:sspId="3c5dbf34-c73a-430c-9290-9174ad787734" ma:termSetId="b599ea14-30b5-458d-8ef2-998774c2af3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3fb4b2-e77a-4241-862b-0bf23dd69f71" elementFormDefault="qualified">
    <xsd:import namespace="http://schemas.microsoft.com/office/2006/documentManagement/types"/>
    <xsd:import namespace="http://schemas.microsoft.com/office/infopath/2007/PartnerControls"/>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tem_x0020_ID xmlns="c5dbf80e-f509-45f6-9fe5-406e3eefabbb" xsi:nil="true"/>
    <Active_x0020_Document xmlns="c5dbf80e-f509-45f6-9fe5-406e3eefabbb">true</Active_x0020_Document>
    <cf18ccb67a8c47b4a12d68c41e3eb221 xmlns="c5dbf80e-f509-45f6-9fe5-406e3eefabbb">
      <Terms xmlns="http://schemas.microsoft.com/office/infopath/2007/PartnerControls"/>
    </cf18ccb67a8c47b4a12d68c41e3eb221>
    <k7f511801a3d417cb46257fffed89144 xmlns="c5dbf80e-f509-45f6-9fe5-406e3eefabbb">
      <Terms xmlns="http://schemas.microsoft.com/office/infopath/2007/PartnerControls">
        <TermInfo xmlns="http://schemas.microsoft.com/office/infopath/2007/PartnerControls">
          <TermName xmlns="http://schemas.microsoft.com/office/infopath/2007/PartnerControls">Clean Air Day</TermName>
          <TermId xmlns="http://schemas.microsoft.com/office/infopath/2007/PartnerControls">8e211127-f14b-48c0-839a-14eedcd0b966</TermId>
        </TermInfo>
      </Terms>
    </k7f511801a3d417cb46257fffed89144>
    <Photograph_x0020_permissions xmlns="c5dbf80e-f509-45f6-9fe5-406e3eefabbb">No photo</Photograph_x0020_permissions>
    <TaxCatchAll xmlns="c5dbf80e-f509-45f6-9fe5-406e3eefabbb">
      <Value>296</Value>
      <Value>50</Value>
      <Value>196</Value>
    </TaxCatchAll>
    <p5657b9aee7244f28dc4f48e60959f71 xmlns="c5dbf80e-f509-45f6-9fe5-406e3eefabbb">
      <Terms xmlns="http://schemas.microsoft.com/office/infopath/2007/PartnerControls">
        <TermInfo xmlns="http://schemas.microsoft.com/office/infopath/2007/PartnerControls">
          <TermName xmlns="http://schemas.microsoft.com/office/infopath/2007/PartnerControls">Hampshire</TermName>
          <TermId xmlns="http://schemas.microsoft.com/office/infopath/2007/PartnerControls">8a81e951-d3b9-4fbe-b469-cd50f854912c</TermId>
        </TermInfo>
      </Terms>
    </p5657b9aee7244f28dc4f48e60959f71>
    <hc632fe273cb498aa970207d30c3b1d8 xmlns="c5dbf80e-f509-45f6-9fe5-406e3eefabbb">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a89adb46-b5bc-4d96-a42f-f5f263f05310</TermId>
        </TermInfo>
      </Terms>
    </hc632fe273cb498aa970207d30c3b1d8>
    <_dlc_ExpireDateSaved xmlns="http://schemas.microsoft.com/sharepoint/v3" xsi:nil="true"/>
    <_dlc_ExpireDate xmlns="http://schemas.microsoft.com/sharepoint/v3">2024-05-10T14:31:55+00:00</_dlc_ExpireDate>
    <_dlc_DocId xmlns="9b3fb4b2-e77a-4241-862b-0bf23dd69f71">H575YUT22DWS-372707079-83460</_dlc_DocId>
    <_dlc_DocIdUrl xmlns="9b3fb4b2-e77a-4241-862b-0bf23dd69f71">
      <Url>https://hants.sharepoint.com/sites/Trave6743/_layouts/15/DocIdRedir.aspx?ID=H575YUT22DWS-372707079-83460</Url>
      <Description>H575YUT22DWS-372707079-83460</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mso-contentType ?>
<SharedContentType xmlns="Microsoft.SharePoint.Taxonomy.ContentTypeSync" SourceId="3c5dbf34-c73a-430c-9290-9174ad787734" ContentTypeId="0x0101004E1B537BC2B2AD43A5AF5311D732D3AA0023FA0EF49542E44C9943BF7A2D3AC86E" PreviousValue="false"/>
</file>

<file path=customXml/item6.xml><?xml version="1.0" encoding="utf-8"?>
<?mso-contentType ?>
<p:Policy xmlns:p="office.server.policy" id="" local="true">
  <p:Name>HCC Default Document</p:Name>
  <p:Description/>
  <p:Statement/>
  <p:PolicyItems>
    <p:PolicyItem featureId="Microsoft.Office.RecordsManagement.PolicyFeatures.Expiration" staticId="0x0101004E1B537BC2B2AD43A5AF5311D732D3AA|1208973698" UniqueId="7962c2ff-e67b-4a9b-a32b-eab0d2d90b59">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Props1.xml><?xml version="1.0" encoding="utf-8"?>
<ds:datastoreItem xmlns:ds="http://schemas.openxmlformats.org/officeDocument/2006/customXml" ds:itemID="{6D9FB303-DE8E-474D-BAD0-34495C8C0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5dbf80e-f509-45f6-9fe5-406e3eefabbb"/>
    <ds:schemaRef ds:uri="9b3fb4b2-e77a-4241-862b-0bf23dd69f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584D64-62D7-464B-B041-EBA3068B3FCC}">
  <ds:schemaRefs>
    <ds:schemaRef ds:uri="http://schemas.microsoft.com/office/2006/metadata/properties"/>
    <ds:schemaRef ds:uri="http://schemas.microsoft.com/office/infopath/2007/PartnerControls"/>
    <ds:schemaRef ds:uri="c5dbf80e-f509-45f6-9fe5-406e3eefabbb"/>
    <ds:schemaRef ds:uri="http://schemas.microsoft.com/sharepoint/v3"/>
    <ds:schemaRef ds:uri="9b3fb4b2-e77a-4241-862b-0bf23dd69f71"/>
  </ds:schemaRefs>
</ds:datastoreItem>
</file>

<file path=customXml/itemProps3.xml><?xml version="1.0" encoding="utf-8"?>
<ds:datastoreItem xmlns:ds="http://schemas.openxmlformats.org/officeDocument/2006/customXml" ds:itemID="{24A226D4-6CE3-4442-8B03-CE0108C1726F}">
  <ds:schemaRefs>
    <ds:schemaRef ds:uri="http://schemas.microsoft.com/sharepoint/v3/contenttype/forms"/>
  </ds:schemaRefs>
</ds:datastoreItem>
</file>

<file path=customXml/itemProps4.xml><?xml version="1.0" encoding="utf-8"?>
<ds:datastoreItem xmlns:ds="http://schemas.openxmlformats.org/officeDocument/2006/customXml" ds:itemID="{005D5B57-886C-40CB-A49C-3D2B60DDB201}">
  <ds:schemaRefs>
    <ds:schemaRef ds:uri="http://schemas.microsoft.com/sharepoint/events"/>
  </ds:schemaRefs>
</ds:datastoreItem>
</file>

<file path=customXml/itemProps5.xml><?xml version="1.0" encoding="utf-8"?>
<ds:datastoreItem xmlns:ds="http://schemas.openxmlformats.org/officeDocument/2006/customXml" ds:itemID="{B508C574-C095-4E94-80FA-62BAC1C7A1CA}">
  <ds:schemaRefs>
    <ds:schemaRef ds:uri="Microsoft.SharePoint.Taxonomy.ContentTypeSync"/>
  </ds:schemaRefs>
</ds:datastoreItem>
</file>

<file path=customXml/itemProps6.xml><?xml version="1.0" encoding="utf-8"?>
<ds:datastoreItem xmlns:ds="http://schemas.openxmlformats.org/officeDocument/2006/customXml" ds:itemID="{6D7CF333-BAB5-4FF9-8DD6-191A2E935846}">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emplate/>
  <TotalTime>3906</TotalTime>
  <Words>614</Words>
  <Application>Microsoft Office PowerPoint</Application>
  <PresentationFormat>Widescreen</PresentationFormat>
  <Paragraphs>36</Paragraphs>
  <Slides>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Air Day  Primary Presentation</dc:title>
  <dc:creator>Hartnell, Amy</dc:creator>
  <cp:lastModifiedBy>Titchener, Amber</cp:lastModifiedBy>
  <cp:revision>394</cp:revision>
  <dcterms:created xsi:type="dcterms:W3CDTF">2022-03-31T09:15:41Z</dcterms:created>
  <dcterms:modified xsi:type="dcterms:W3CDTF">2023-10-10T14:06:45Z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0x0101004E1B537BC2B2AD43A5AF5311D732D3AA0023FA0EF49542E44C9943BF7A2D3AC86E00B9717C4A69E95D4585914ED7077D182A</vt:lpwstr>
  </property>
  <property fmtid="{D5CDD505-2E9C-101B-9397-08002B2CF9AE}" pid="3" name="_dlc_policyId">
    <vt:lpwstr>0x0101004E1B537BC2B2AD43A5AF5311D732D3AA|1208973698</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_dlc_DocIdItemGuid">
    <vt:lpwstr>2dea175d-f50b-4a08-b3f2-f45ce2943699</vt:lpwstr>
  </property>
  <property fmtid="{D5CDD505-2E9C-101B-9397-08002B2CF9AE}" pid="6" name="District">
    <vt:lpwstr>196;#Hampshire|8a81e951-d3b9-4fbe-b469-cd50f854912c</vt:lpwstr>
  </property>
  <property fmtid="{D5CDD505-2E9C-101B-9397-08002B2CF9AE}" pid="7" name="Schools">
    <vt:lpwstr/>
  </property>
  <property fmtid="{D5CDD505-2E9C-101B-9397-08002B2CF9AE}" pid="8" name="SharedWithUsers">
    <vt:lpwstr>15;#Harris, Helen;#18;#Foster, Janet;#122;#Noyce, Penny (ETE)</vt:lpwstr>
  </property>
  <property fmtid="{D5CDD505-2E9C-101B-9397-08002B2CF9AE}" pid="9" name="j8c3bafdd7da41b3b0d9f3f014f20991">
    <vt:lpwstr/>
  </property>
  <property fmtid="{D5CDD505-2E9C-101B-9397-08002B2CF9AE}" pid="10" name="Transport_x0020_Policy_x0020_and_x0020_Planning">
    <vt:lpwstr/>
  </property>
  <property fmtid="{D5CDD505-2E9C-101B-9397-08002B2CF9AE}" pid="11" name="Travel Planning">
    <vt:lpwstr>296;#Clean Air Day|8e211127-f14b-48c0-839a-14eedcd0b966</vt:lpwstr>
  </property>
  <property fmtid="{D5CDD505-2E9C-101B-9397-08002B2CF9AE}" pid="12" name="Document Type">
    <vt:lpwstr>50;#Presentation|a89adb46-b5bc-4d96-a42f-f5f263f05310</vt:lpwstr>
  </property>
  <property fmtid="{D5CDD505-2E9C-101B-9397-08002B2CF9AE}" pid="13" name="Transport Policy and Planning">
    <vt:lpwstr/>
  </property>
</Properties>
</file>