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7"/>
  </p:sldMasterIdLst>
  <p:notesMasterIdLst>
    <p:notesMasterId r:id="rId19"/>
  </p:notesMasterIdLst>
  <p:sldIdLst>
    <p:sldId id="265" r:id="rId8"/>
    <p:sldId id="266" r:id="rId9"/>
    <p:sldId id="275" r:id="rId10"/>
    <p:sldId id="268" r:id="rId11"/>
    <p:sldId id="267"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4020" userDrawn="1">
          <p15:clr>
            <a:srgbClr val="A4A3A4"/>
          </p15:clr>
        </p15:guide>
        <p15:guide id="4" pos="7378" userDrawn="1">
          <p15:clr>
            <a:srgbClr val="A4A3A4"/>
          </p15:clr>
        </p15:guide>
        <p15:guide id="5" pos="302" userDrawn="1">
          <p15:clr>
            <a:srgbClr val="A4A3A4"/>
          </p15:clr>
        </p15:guide>
        <p15:guide id="6" orient="horz" pos="300" userDrawn="1">
          <p15:clr>
            <a:srgbClr val="A4A3A4"/>
          </p15:clr>
        </p15:guide>
        <p15:guide id="7" orient="horz" pos="3226" userDrawn="1">
          <p15:clr>
            <a:srgbClr val="A4A3A4"/>
          </p15:clr>
        </p15:guide>
        <p15:guide id="8" orient="horz" pos="3657" userDrawn="1">
          <p15:clr>
            <a:srgbClr val="A4A3A4"/>
          </p15:clr>
        </p15:guide>
        <p15:guide id="9" orient="horz" pos="527" userDrawn="1">
          <p15:clr>
            <a:srgbClr val="A4A3A4"/>
          </p15:clr>
        </p15:guide>
        <p15:guide id="10" orient="horz" pos="1207" userDrawn="1">
          <p15:clr>
            <a:srgbClr val="A4A3A4"/>
          </p15:clr>
        </p15:guide>
        <p15:guide id="11" orient="horz" pos="138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EACA0E-5133-535F-3F36-C58D5FC3ED1B}" name="Hartnell, Amy" initials="HA" userId="S::xtpetaha@hants.gov.uk::d6cc5c8a-d6b0-4385-8354-13c348ad9e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4E7"/>
    <a:srgbClr val="D3E9FD"/>
    <a:srgbClr val="EB6C15"/>
    <a:srgbClr val="EEEEEE"/>
    <a:srgbClr val="FFEBFF"/>
    <a:srgbClr val="FE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45" autoAdjust="0"/>
    <p:restoredTop sz="91769" autoAdjust="0"/>
  </p:normalViewPr>
  <p:slideViewPr>
    <p:cSldViewPr snapToGrid="0">
      <p:cViewPr varScale="1">
        <p:scale>
          <a:sx n="117" d="100"/>
          <a:sy n="117" d="100"/>
        </p:scale>
        <p:origin x="328" y="176"/>
      </p:cViewPr>
      <p:guideLst>
        <p:guide orient="horz" pos="2160"/>
        <p:guide pos="3817"/>
        <p:guide orient="horz" pos="4020"/>
        <p:guide pos="7378"/>
        <p:guide pos="302"/>
        <p:guide orient="horz" pos="300"/>
        <p:guide orient="horz" pos="3226"/>
        <p:guide orient="horz" pos="3657"/>
        <p:guide orient="horz" pos="527"/>
        <p:guide orient="horz" pos="1207"/>
        <p:guide orient="horz" pos="13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66377-803A-4D88-80B1-2AD526EA33DC}"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86698-42A4-4E7F-836A-40AD75BF3D07}" type="slidenum">
              <a:rPr lang="en-GB" smtClean="0"/>
              <a:t>‹#›</a:t>
            </a:fld>
            <a:endParaRPr lang="en-GB"/>
          </a:p>
        </p:txBody>
      </p:sp>
    </p:spTree>
    <p:extLst>
      <p:ext uri="{BB962C8B-B14F-4D97-AF65-F5344CB8AC3E}">
        <p14:creationId xmlns:p14="http://schemas.microsoft.com/office/powerpoint/2010/main" val="163844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air pollution? </a:t>
            </a:r>
          </a:p>
          <a:p>
            <a:pPr marL="228600" indent="-228600">
              <a:buAutoNum type="arabicPeriod"/>
            </a:pPr>
            <a:r>
              <a:rPr lang="en-GB" dirty="0"/>
              <a:t>Ask pupils for suggestions </a:t>
            </a:r>
          </a:p>
          <a:p>
            <a:pPr marL="228600" indent="-228600">
              <a:buAutoNum type="arabicPeriod"/>
            </a:pPr>
            <a:r>
              <a:rPr lang="en-GB" dirty="0"/>
              <a:t>Then explain “Air pollution is anything that causes the air to become dirty and not what it should be. This can cause harm to humans but also to the environment.”</a:t>
            </a:r>
          </a:p>
          <a:p>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2</a:t>
            </a:fld>
            <a:endParaRPr lang="en-GB"/>
          </a:p>
        </p:txBody>
      </p:sp>
    </p:spTree>
    <p:extLst>
      <p:ext uri="{BB962C8B-B14F-4D97-AF65-F5344CB8AC3E}">
        <p14:creationId xmlns:p14="http://schemas.microsoft.com/office/powerpoint/2010/main" val="365955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What is air pollution? </a:t>
            </a:r>
          </a:p>
          <a:p>
            <a:pPr marL="228600" indent="-228600">
              <a:buAutoNum type="arabicPeriod"/>
            </a:pPr>
            <a:r>
              <a:rPr lang="en-GB" dirty="0"/>
              <a:t>Ask pupils for suggestions </a:t>
            </a:r>
          </a:p>
          <a:p>
            <a:pPr marL="228600" indent="-228600">
              <a:buAutoNum type="arabicPeriod"/>
            </a:pPr>
            <a:r>
              <a:rPr lang="en-GB" dirty="0"/>
              <a:t>Then explain “Air pollution is anything that causes the air to become dirty and not what it should be. This can cause harm to humans but also to the environment.”</a:t>
            </a:r>
          </a:p>
          <a:p>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3</a:t>
            </a:fld>
            <a:endParaRPr lang="en-GB"/>
          </a:p>
        </p:txBody>
      </p:sp>
    </p:spTree>
    <p:extLst>
      <p:ext uri="{BB962C8B-B14F-4D97-AF65-F5344CB8AC3E}">
        <p14:creationId xmlns:p14="http://schemas.microsoft.com/office/powerpoint/2010/main" val="150361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Get the students to circle the symbol of the biggest source of pollution. </a:t>
            </a:r>
          </a:p>
          <a:p>
            <a:pPr marL="228600" indent="-228600">
              <a:buAutoNum type="arabicPeriod"/>
            </a:pPr>
            <a:r>
              <a:rPr lang="en-GB" dirty="0"/>
              <a:t>After they have circled their response as some students to say which one they decided. </a:t>
            </a:r>
          </a:p>
          <a:p>
            <a:pPr marL="228600" indent="-228600">
              <a:buAutoNum type="arabicPeriod"/>
            </a:pPr>
            <a:r>
              <a:rPr lang="en-GB" dirty="0"/>
              <a:t>Then go on to explain – “The most common way for air to become polluted is through human actions like burning fuel. Everyday activities like; driving a car, cooking or lighting a fire can cause pollution. Vehicle emissions, especially in a city like Southampton, are the biggest source of air pollution.” </a:t>
            </a:r>
          </a:p>
          <a:p>
            <a:pPr marL="228600" indent="-228600">
              <a:buAutoNum type="arabicPeriod"/>
            </a:pPr>
            <a:r>
              <a:rPr lang="en-GB" dirty="0"/>
              <a:t>Add the remaining answers onto the board to create a mind map of answers. </a:t>
            </a:r>
          </a:p>
          <a:p>
            <a:pPr marL="0" indent="0">
              <a:buNone/>
            </a:pPr>
            <a:r>
              <a:rPr lang="en-GB" dirty="0"/>
              <a:t>• Mobile sources – such as cars, buses, planes, trucks, and trains </a:t>
            </a:r>
          </a:p>
          <a:p>
            <a:pPr marL="0" indent="0">
              <a:buNone/>
            </a:pPr>
            <a:r>
              <a:rPr lang="en-GB" dirty="0"/>
              <a:t>• Stationary sources – such as power plants, oil refineries, industrial facilities, and factories </a:t>
            </a:r>
          </a:p>
          <a:p>
            <a:pPr marL="0" indent="0">
              <a:buNone/>
            </a:pPr>
            <a:r>
              <a:rPr lang="en-GB" dirty="0"/>
              <a:t>• Area sources – such as agricultural areas, cities, and wood burning fireplaces </a:t>
            </a:r>
          </a:p>
          <a:p>
            <a:pPr marL="0" indent="0">
              <a:buNone/>
            </a:pPr>
            <a:r>
              <a:rPr lang="en-GB" dirty="0"/>
              <a:t>• Natural sources – such as wind-blown dust, wildfires, and volcanoes</a:t>
            </a:r>
          </a:p>
          <a:p>
            <a:endParaRPr lang="en-US" dirty="0"/>
          </a:p>
        </p:txBody>
      </p:sp>
      <p:sp>
        <p:nvSpPr>
          <p:cNvPr id="4" name="Slide Number Placeholder 3"/>
          <p:cNvSpPr>
            <a:spLocks noGrp="1"/>
          </p:cNvSpPr>
          <p:nvPr>
            <p:ph type="sldNum" sz="quarter" idx="5"/>
          </p:nvPr>
        </p:nvSpPr>
        <p:spPr/>
        <p:txBody>
          <a:bodyPr/>
          <a:lstStyle/>
          <a:p>
            <a:fld id="{AFC86698-42A4-4E7F-836A-40AD75BF3D07}" type="slidenum">
              <a:rPr lang="en-GB" smtClean="0"/>
              <a:t>7</a:t>
            </a:fld>
            <a:endParaRPr lang="en-GB"/>
          </a:p>
        </p:txBody>
      </p:sp>
    </p:spTree>
    <p:extLst>
      <p:ext uri="{BB962C8B-B14F-4D97-AF65-F5344CB8AC3E}">
        <p14:creationId xmlns:p14="http://schemas.microsoft.com/office/powerpoint/2010/main" val="386944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do humans need to survive? </a:t>
            </a:r>
          </a:p>
          <a:p>
            <a:r>
              <a:rPr lang="en-GB" dirty="0"/>
              <a:t>Animals as well as humans need air, water, shelter and food to survive. </a:t>
            </a:r>
          </a:p>
          <a:p>
            <a:r>
              <a:rPr lang="en-GB" dirty="0"/>
              <a:t>All living things need oxygen to breath and survive. </a:t>
            </a:r>
          </a:p>
          <a:p>
            <a:r>
              <a:rPr lang="en-GB" dirty="0"/>
              <a:t>Our bodies use it to turn the fuel from our food into energy. </a:t>
            </a:r>
          </a:p>
          <a:p>
            <a:r>
              <a:rPr lang="en-GB" dirty="0"/>
              <a:t>Without trees we wouldn’t get enough oxygen. </a:t>
            </a:r>
          </a:p>
          <a:p>
            <a:endParaRPr lang="en-GB" dirty="0"/>
          </a:p>
          <a:p>
            <a:r>
              <a:rPr lang="en-GB" b="1" dirty="0"/>
              <a:t>Activity: </a:t>
            </a:r>
            <a:r>
              <a:rPr lang="en-GB" dirty="0"/>
              <a:t>Ask the students to jog on the spot for a minute and ask them to describe what they notice about their breathing. Is it faster? </a:t>
            </a:r>
          </a:p>
          <a:p>
            <a:r>
              <a:rPr lang="en-GB" dirty="0"/>
              <a:t>Explain that we need clean air to be able to stay fit and healthy and be able to breathe easier. </a:t>
            </a:r>
          </a:p>
          <a:p>
            <a:r>
              <a:rPr lang="en-GB" dirty="0"/>
              <a:t>With polluted air this becomes harder. </a:t>
            </a:r>
          </a:p>
          <a:p>
            <a:endParaRPr lang="en-GB" dirty="0"/>
          </a:p>
          <a:p>
            <a:r>
              <a:rPr lang="en-GB" dirty="0"/>
              <a:t>Why is air pollution bad? </a:t>
            </a:r>
          </a:p>
          <a:p>
            <a:pPr marL="228600" indent="-228600">
              <a:buAutoNum type="arabicPeriod"/>
            </a:pPr>
            <a:r>
              <a:rPr lang="en-GB" dirty="0"/>
              <a:t>Ask the students to stand up if they know someone (including themselves) who has asthma or problems with their breathing. </a:t>
            </a:r>
          </a:p>
          <a:p>
            <a:pPr marL="228600" indent="-228600">
              <a:buAutoNum type="arabicPeriod"/>
            </a:pPr>
            <a:r>
              <a:rPr lang="en-GB" dirty="0"/>
              <a:t>Ask pupils how air pollution affects them and their family? Ask the children if they or someone they know has asthma or other breathing problems. Is it more difficult to breathe on some days more than others? Is it more difficult to breathe or do you cough near busy roads? How do you think pollution affects this? </a:t>
            </a:r>
          </a:p>
          <a:p>
            <a:pPr marL="228600" indent="-228600">
              <a:buAutoNum type="arabicPeriod"/>
            </a:pPr>
            <a:r>
              <a:rPr lang="en-GB" dirty="0"/>
              <a:t>Explain that if a child breathes high levels of air pollution over a long period of time, they are more at risk of: </a:t>
            </a:r>
          </a:p>
          <a:p>
            <a:pPr marL="0" indent="0">
              <a:buNone/>
            </a:pPr>
            <a:r>
              <a:rPr lang="en-GB" dirty="0"/>
              <a:t>• Their lungs not working as well as they grow older. </a:t>
            </a:r>
          </a:p>
          <a:p>
            <a:pPr marL="0" indent="0">
              <a:buNone/>
            </a:pPr>
            <a:r>
              <a:rPr lang="en-GB" dirty="0"/>
              <a:t>• Developing asthma during childhood or as an adult - and if they have asthma already, air pollution can make it worse. </a:t>
            </a:r>
          </a:p>
          <a:p>
            <a:pPr marL="0" indent="0">
              <a:buNone/>
            </a:pPr>
            <a:r>
              <a:rPr lang="en-GB"/>
              <a:t>• Finding it harder to breath or having a regular cough</a:t>
            </a:r>
          </a:p>
          <a:p>
            <a:endParaRPr lang="en-US"/>
          </a:p>
        </p:txBody>
      </p:sp>
      <p:sp>
        <p:nvSpPr>
          <p:cNvPr id="4" name="Slide Number Placeholder 3"/>
          <p:cNvSpPr>
            <a:spLocks noGrp="1"/>
          </p:cNvSpPr>
          <p:nvPr>
            <p:ph type="sldNum" sz="quarter" idx="5"/>
          </p:nvPr>
        </p:nvSpPr>
        <p:spPr/>
        <p:txBody>
          <a:bodyPr/>
          <a:lstStyle/>
          <a:p>
            <a:fld id="{AFC86698-42A4-4E7F-836A-40AD75BF3D07}" type="slidenum">
              <a:rPr lang="en-GB" smtClean="0"/>
              <a:t>8</a:t>
            </a:fld>
            <a:endParaRPr lang="en-GB"/>
          </a:p>
        </p:txBody>
      </p:sp>
    </p:spTree>
    <p:extLst>
      <p:ext uri="{BB962C8B-B14F-4D97-AF65-F5344CB8AC3E}">
        <p14:creationId xmlns:p14="http://schemas.microsoft.com/office/powerpoint/2010/main" val="377191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0DBD-6211-464C-A913-684EEFF24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3DF4CB-9EA1-4EA4-9D79-344A0E1C7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751A7F-83EE-4513-A2EF-0C050FB9A937}"/>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16136597-AC9C-43E2-B5D2-595C360201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CA01F-967A-4BF6-9475-F5F6C9AAC969}"/>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2233482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23FD-AC32-47E5-AD31-EA0809C78A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CF1768-32FA-4D72-9D07-05960A46DD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F75254-BBC8-449F-9D75-750866D9C107}"/>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4A0F1B93-5729-4EB5-B725-5F1D0B2EB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CB568-C9CC-441F-947D-6AF4B5D2CBA9}"/>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162345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3A9C5-ECB5-4AFB-B2BF-B790590217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15853E-F098-4D0D-B2F8-F60D722610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74C13-69D6-45B5-9244-CED37D7CEB93}"/>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621D0A52-FCA2-4529-A125-1C800B58E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B61D0-551A-439F-9DA9-A30C54D40982}"/>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251767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DCED-25B1-40E8-9AB7-D24603269E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6274D8-6A23-4999-9E59-DA0A7C841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9FC7B-991B-46FB-A9A7-D2D8C7254C1B}"/>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32280C6C-FCC6-4BEF-8CAD-FCAEF8932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7B041C-A482-4126-ACDB-C0FB46504009}"/>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62524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E70F-F284-474B-A409-03C3AF7530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7A59C1-9630-4602-9B2A-5ECFE3E7C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F0B45B-554D-4C15-B96B-6F3615F49149}"/>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B0CE63EA-A0C4-481B-9719-86998FBB7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C728F-B887-40AE-B140-5917445FB094}"/>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58880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4250-8D87-4FC3-99CD-4E3FA7E0C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EAAAFE-D354-4BF8-9400-7FFE250FBE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1B8307-58A9-44A5-829A-AAA568AAA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E71722-4866-42A5-B7B0-9E95CB74DC35}"/>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6" name="Footer Placeholder 5">
            <a:extLst>
              <a:ext uri="{FF2B5EF4-FFF2-40B4-BE49-F238E27FC236}">
                <a16:creationId xmlns:a16="http://schemas.microsoft.com/office/drawing/2014/main" id="{B80A6998-A642-4205-9A51-92C5FE6D8A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C36CD-4B8E-468D-B746-02791AAA8356}"/>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95549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341F-E5E3-453B-86E8-94B2782CCC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B46D87-9354-4BBA-921E-2CEEAF98B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A80DD-2EEA-48DE-B3D6-87F80FAF97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E299D8-003D-4DAE-BDB8-455FFF717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3ABA9-4E3D-43EA-B4EB-A48B9C162C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81F3B7-C5A5-48A3-8D04-B1E6B083504A}"/>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8" name="Footer Placeholder 7">
            <a:extLst>
              <a:ext uri="{FF2B5EF4-FFF2-40B4-BE49-F238E27FC236}">
                <a16:creationId xmlns:a16="http://schemas.microsoft.com/office/drawing/2014/main" id="{E699134C-3BB4-470C-8B16-C7AB7E53E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0CA9BE-DD99-47D2-A8B9-092CDDD2BAC8}"/>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41751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98E0-2B3A-4B78-B4F9-E00ED9CD94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EB6925-E4BA-4375-B340-91969AE2523C}"/>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4" name="Footer Placeholder 3">
            <a:extLst>
              <a:ext uri="{FF2B5EF4-FFF2-40B4-BE49-F238E27FC236}">
                <a16:creationId xmlns:a16="http://schemas.microsoft.com/office/drawing/2014/main" id="{51978851-2AC2-4EFD-82FC-14ED82EDA3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499981-315D-4C40-A32B-0D8C71371FBB}"/>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87863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3B841-41A6-4CB0-A1CC-E0D2A98E0000}"/>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3" name="Footer Placeholder 2">
            <a:extLst>
              <a:ext uri="{FF2B5EF4-FFF2-40B4-BE49-F238E27FC236}">
                <a16:creationId xmlns:a16="http://schemas.microsoft.com/office/drawing/2014/main" id="{BDFFD743-057B-4E06-8BF4-39FC12E4BB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09F8CB-88CC-4334-9115-5E234C927016}"/>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346551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74C6-9643-4B3A-95DB-D387BEFFC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232D64-486F-436F-8778-F7BA59B93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BA95D7-AB13-4636-B0ED-47CBA39CE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0D926-EA62-4BAF-A610-346E3298B573}"/>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6" name="Footer Placeholder 5">
            <a:extLst>
              <a:ext uri="{FF2B5EF4-FFF2-40B4-BE49-F238E27FC236}">
                <a16:creationId xmlns:a16="http://schemas.microsoft.com/office/drawing/2014/main" id="{62B85C99-DE82-4CA7-AEAC-8F42A1BB66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02C03A-665B-4557-928C-9597794FB217}"/>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95442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6482-8654-47E2-B1D1-6CDBBFCDA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435819-43D8-4CC3-8992-9216F33FA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B52B7F-8A17-434A-9504-D9CF7F58F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656C2-CA44-412B-B97F-B0D2E2F0FEB0}"/>
              </a:ext>
            </a:extLst>
          </p:cNvPr>
          <p:cNvSpPr>
            <a:spLocks noGrp="1"/>
          </p:cNvSpPr>
          <p:nvPr>
            <p:ph type="dt" sz="half" idx="10"/>
          </p:nvPr>
        </p:nvSpPr>
        <p:spPr/>
        <p:txBody>
          <a:bodyPr/>
          <a:lstStyle/>
          <a:p>
            <a:fld id="{3B1020B5-6C70-4941-BF9F-704AF9E5E816}" type="datetimeFigureOut">
              <a:rPr lang="en-GB" smtClean="0"/>
              <a:t>22/09/2023</a:t>
            </a:fld>
            <a:endParaRPr lang="en-GB"/>
          </a:p>
        </p:txBody>
      </p:sp>
      <p:sp>
        <p:nvSpPr>
          <p:cNvPr id="6" name="Footer Placeholder 5">
            <a:extLst>
              <a:ext uri="{FF2B5EF4-FFF2-40B4-BE49-F238E27FC236}">
                <a16:creationId xmlns:a16="http://schemas.microsoft.com/office/drawing/2014/main" id="{A145561A-0A9E-484B-8E8B-7B52FADFD3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DC187-A3AA-41D9-AED2-8B5159C57263}"/>
              </a:ext>
            </a:extLst>
          </p:cNvPr>
          <p:cNvSpPr>
            <a:spLocks noGrp="1"/>
          </p:cNvSpPr>
          <p:nvPr>
            <p:ph type="sldNum" sz="quarter" idx="12"/>
          </p:nvPr>
        </p:nvSpPr>
        <p:spPr/>
        <p:txBody>
          <a:bodyPr/>
          <a:lstStyle/>
          <a:p>
            <a:fld id="{BA092A01-D62D-4ABC-816D-E3BDA0AD71CC}" type="slidenum">
              <a:rPr lang="en-GB" smtClean="0"/>
              <a:t>‹#›</a:t>
            </a:fld>
            <a:endParaRPr lang="en-GB"/>
          </a:p>
        </p:txBody>
      </p:sp>
    </p:spTree>
    <p:extLst>
      <p:ext uri="{BB962C8B-B14F-4D97-AF65-F5344CB8AC3E}">
        <p14:creationId xmlns:p14="http://schemas.microsoft.com/office/powerpoint/2010/main" val="71986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A72DD-F717-4527-BFE9-28D2BD3AC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4CAA93-41E7-4C77-8D22-994876969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9A5A97-FF67-4B9D-84D9-7DB917DAB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020B5-6C70-4941-BF9F-704AF9E5E816}" type="datetimeFigureOut">
              <a:rPr lang="en-GB" smtClean="0"/>
              <a:t>22/09/2023</a:t>
            </a:fld>
            <a:endParaRPr lang="en-GB"/>
          </a:p>
        </p:txBody>
      </p:sp>
      <p:sp>
        <p:nvSpPr>
          <p:cNvPr id="5" name="Footer Placeholder 4">
            <a:extLst>
              <a:ext uri="{FF2B5EF4-FFF2-40B4-BE49-F238E27FC236}">
                <a16:creationId xmlns:a16="http://schemas.microsoft.com/office/drawing/2014/main" id="{3A5A2029-C06E-4541-9EFD-BC0A5B83F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9F7029-601C-4EEA-BC16-0B2863757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92A01-D62D-4ABC-816D-E3BDA0AD71CC}" type="slidenum">
              <a:rPr lang="en-GB" smtClean="0"/>
              <a:t>‹#›</a:t>
            </a:fld>
            <a:endParaRPr lang="en-GB"/>
          </a:p>
        </p:txBody>
      </p:sp>
    </p:spTree>
    <p:extLst>
      <p:ext uri="{BB962C8B-B14F-4D97-AF65-F5344CB8AC3E}">
        <p14:creationId xmlns:p14="http://schemas.microsoft.com/office/powerpoint/2010/main" val="8662889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descr="A blue sky with clouds and text&#10;&#10;Description automatically generated">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1148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238254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48773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394849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414429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8358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345848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8773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421782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192402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D51-A70D-B075-D6F9-E55C22440E9D}"/>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5F6BD1BD-EAC1-4BB9-F234-7B878FF4D6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Tree>
    <p:extLst>
      <p:ext uri="{BB962C8B-B14F-4D97-AF65-F5344CB8AC3E}">
        <p14:creationId xmlns:p14="http://schemas.microsoft.com/office/powerpoint/2010/main" val="86829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3c5dbf34-c73a-430c-9290-9174ad787734" ContentTypeId="0x0101004E1B537BC2B2AD43A5AF5311D732D3AA0023FA0EF49542E44C9943BF7A2D3AC86E" PreviousValue="false"/>
</file>

<file path=customXml/item3.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Travel Planning" ma:contentTypeID="0x0101004E1B537BC2B2AD43A5AF5311D732D3AA0023FA0EF49542E44C9943BF7A2D3AC86E00B9717C4A69E95D4585914ED7077D182A" ma:contentTypeVersion="20" ma:contentTypeDescription="" ma:contentTypeScope="" ma:versionID="6d30ae3f17a028b1058068b4e493da77">
  <xsd:schema xmlns:xsd="http://www.w3.org/2001/XMLSchema" xmlns:xs="http://www.w3.org/2001/XMLSchema" xmlns:p="http://schemas.microsoft.com/office/2006/metadata/properties" xmlns:ns1="http://schemas.microsoft.com/sharepoint/v3" xmlns:ns2="c5dbf80e-f509-45f6-9fe5-406e3eefabbb" xmlns:ns3="9b3fb4b2-e77a-4241-862b-0bf23dd69f71" targetNamespace="http://schemas.microsoft.com/office/2006/metadata/properties" ma:root="true" ma:fieldsID="ce9f7f125305ddda47f19bd276710a73" ns1:_="" ns2:_="" ns3:_="">
    <xsd:import namespace="http://schemas.microsoft.com/sharepoint/v3"/>
    <xsd:import namespace="c5dbf80e-f509-45f6-9fe5-406e3eefabbb"/>
    <xsd:import namespace="9b3fb4b2-e77a-4241-862b-0bf23dd69f71"/>
    <xsd:element name="properties">
      <xsd:complexType>
        <xsd:sequence>
          <xsd:element name="documentManagement">
            <xsd:complexType>
              <xsd:all>
                <xsd:element ref="ns2:Photograph_x0020_permissions" minOccurs="0"/>
                <xsd:element ref="ns2:Item_x0020_ID" minOccurs="0"/>
                <xsd:element ref="ns2:Active_x0020_Document" minOccurs="0"/>
                <xsd:element ref="ns2:TaxCatchAll" minOccurs="0"/>
                <xsd:element ref="ns2:TaxCatchAllLabel" minOccurs="0"/>
                <xsd:element ref="ns1:_dlc_Exempt" minOccurs="0"/>
                <xsd:element ref="ns1:_dlc_ExpireDateSaved" minOccurs="0"/>
                <xsd:element ref="ns1:_dlc_ExpireDate" minOccurs="0"/>
                <xsd:element ref="ns2:k7f511801a3d417cb46257fffed89144" minOccurs="0"/>
                <xsd:element ref="ns2:cf18ccb67a8c47b4a12d68c41e3eb221" minOccurs="0"/>
                <xsd:element ref="ns2:p5657b9aee7244f28dc4f48e60959f71" minOccurs="0"/>
                <xsd:element ref="ns2:hc632fe273cb498aa970207d30c3b1d8"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Photograph_x0020_permissions" ma:index="5" nillable="true" ma:displayName="Photograph permissions" ma:default="No photo" ma:format="Dropdown" ma:internalName="Photograph_x0020_permissions">
      <xsd:simpleType>
        <xsd:restriction base="dms:Choice">
          <xsd:enumeration value="Generic photo (no permission required)"/>
          <xsd:enumeration value="No photo"/>
          <xsd:enumeration value="Photo with permission"/>
        </xsd:restriction>
      </xsd:simpleType>
    </xsd:element>
    <xsd:element name="Item_x0020_ID" ma:index="7" nillable="true" ma:displayName="Item ID" ma:internalName="Item_x0020_ID">
      <xsd:simpleType>
        <xsd:restriction base="dms:Text">
          <xsd:maxLength value="255"/>
        </xsd:restriction>
      </xsd:simpleType>
    </xsd:element>
    <xsd:element name="Active_x0020_Document" ma:index="8" nillable="true" ma:displayName="Active Document" ma:default="1" ma:internalName="Active_x0020_Document">
      <xsd:simpleType>
        <xsd:restriction base="dms:Boolean"/>
      </xsd:simpleType>
    </xsd:element>
    <xsd:element name="TaxCatchAll" ma:index="9" nillable="true" ma:displayName="Taxonomy Catch All Column" ma:hidden="true" ma:list="{c94db7b4-c1ac-4749-93bc-7b8ba76510d2}" ma:internalName="TaxCatchAll" ma:showField="CatchAllData"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94db7b4-c1ac-4749-93bc-7b8ba76510d2}" ma:internalName="TaxCatchAllLabel" ma:readOnly="true" ma:showField="CatchAllDataLabel" ma:web="9b3fb4b2-e77a-4241-862b-0bf23dd69f71">
      <xsd:complexType>
        <xsd:complexContent>
          <xsd:extension base="dms:MultiChoiceLookup">
            <xsd:sequence>
              <xsd:element name="Value" type="dms:Lookup" maxOccurs="unbounded" minOccurs="0" nillable="true"/>
            </xsd:sequence>
          </xsd:extension>
        </xsd:complexContent>
      </xsd:complexType>
    </xsd:element>
    <xsd:element name="k7f511801a3d417cb46257fffed89144" ma:index="17" ma:taxonomy="true" ma:internalName="k7f511801a3d417cb46257fffed89144" ma:taxonomyFieldName="Travel_x0020_Planning" ma:displayName="Travel Planning" ma:indexed="true" ma:readOnly="false" ma:default="" ma:fieldId="{47f51180-1a3d-417c-b462-57fffed89144}" ma:sspId="3c5dbf34-c73a-430c-9290-9174ad787734" ma:termSetId="736b40db-07f1-4065-817a-a2bb9531a1c2"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element name="p5657b9aee7244f28dc4f48e60959f71" ma:index="21" nillable="true" ma:taxonomy="true" ma:internalName="p5657b9aee7244f28dc4f48e60959f71" ma:taxonomyFieldName="District" ma:displayName="District and Other Local Authorities" ma:readOnly="false" ma:default="" ma:fieldId="{95657b9a-ee72-44f2-8dc4-f48e60959f71}" ma:sspId="3c5dbf34-c73a-430c-9290-9174ad787734" ma:termSetId="d13f64ef-0ba0-45ea-bc1d-bfd48dd2a50e" ma:anchorId="00000000-0000-0000-0000-000000000000" ma:open="false" ma:isKeyword="false">
      <xsd:complexType>
        <xsd:sequence>
          <xsd:element ref="pc:Terms" minOccurs="0" maxOccurs="1"/>
        </xsd:sequence>
      </xsd:complexType>
    </xsd:element>
    <xsd:element name="hc632fe273cb498aa970207d30c3b1d8" ma:index="23" nillable="true" ma:taxonomy="true" ma:internalName="hc632fe273cb498aa970207d30c3b1d8"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3fb4b2-e77a-4241-862b-0bf23dd69f71"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k7f511801a3d417cb46257fffed89144 xmlns="c5dbf80e-f509-45f6-9fe5-406e3eefabbb">
      <Terms xmlns="http://schemas.microsoft.com/office/infopath/2007/PartnerControls">
        <TermInfo xmlns="http://schemas.microsoft.com/office/infopath/2007/PartnerControls">
          <TermName xmlns="http://schemas.microsoft.com/office/infopath/2007/PartnerControls">Clean Air Day</TermName>
          <TermId xmlns="http://schemas.microsoft.com/office/infopath/2007/PartnerControls">8e211127-f14b-48c0-839a-14eedcd0b966</TermId>
        </TermInfo>
      </Terms>
    </k7f511801a3d417cb46257fffed89144>
    <Photograph_x0020_permissions xmlns="c5dbf80e-f509-45f6-9fe5-406e3eefabbb">No photo</Photograph_x0020_permissions>
    <TaxCatchAll xmlns="c5dbf80e-f509-45f6-9fe5-406e3eefabbb">
      <Value>296</Value>
      <Value>50</Value>
      <Value>196</Value>
    </TaxCatchAll>
    <p5657b9aee7244f28dc4f48e60959f71 xmlns="c5dbf80e-f509-45f6-9fe5-406e3eefabbb">
      <Terms xmlns="http://schemas.microsoft.com/office/infopath/2007/PartnerControls">
        <TermInfo xmlns="http://schemas.microsoft.com/office/infopath/2007/PartnerControls">
          <TermName xmlns="http://schemas.microsoft.com/office/infopath/2007/PartnerControls">Hampshire</TermName>
          <TermId xmlns="http://schemas.microsoft.com/office/infopath/2007/PartnerControls">8a81e951-d3b9-4fbe-b469-cd50f854912c</TermId>
        </TermInfo>
      </Terms>
    </p5657b9aee7244f28dc4f48e60959f71>
    <hc632fe273cb498aa970207d30c3b1d8 xmlns="c5dbf80e-f509-45f6-9fe5-406e3eefabbb">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a89adb46-b5bc-4d96-a42f-f5f263f05310</TermId>
        </TermInfo>
      </Terms>
    </hc632fe273cb498aa970207d30c3b1d8>
    <_dlc_ExpireDateSaved xmlns="http://schemas.microsoft.com/sharepoint/v3" xsi:nil="true"/>
    <_dlc_ExpireDate xmlns="http://schemas.microsoft.com/sharepoint/v3">2024-05-10T14:31:55+00:00</_dlc_ExpireDate>
    <_dlc_DocId xmlns="9b3fb4b2-e77a-4241-862b-0bf23dd69f71">H575YUT22DWS-372707079-83460</_dlc_DocId>
    <_dlc_DocIdUrl xmlns="9b3fb4b2-e77a-4241-862b-0bf23dd69f71">
      <Url>https://hants.sharepoint.com/sites/Trave6743/_layouts/15/DocIdRedir.aspx?ID=H575YUT22DWS-372707079-83460</Url>
      <Description>H575YUT22DWS-372707079-83460</Description>
    </_dlc_DocIdUrl>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5D5B57-886C-40CB-A49C-3D2B60DDB201}">
  <ds:schemaRefs>
    <ds:schemaRef ds:uri="http://schemas.microsoft.com/sharepoint/events"/>
  </ds:schemaRefs>
</ds:datastoreItem>
</file>

<file path=customXml/itemProps2.xml><?xml version="1.0" encoding="utf-8"?>
<ds:datastoreItem xmlns:ds="http://schemas.openxmlformats.org/officeDocument/2006/customXml" ds:itemID="{B508C574-C095-4E94-80FA-62BAC1C7A1CA}">
  <ds:schemaRefs>
    <ds:schemaRef ds:uri="Microsoft.SharePoint.Taxonomy.ContentTypeSync"/>
  </ds:schemaRefs>
</ds:datastoreItem>
</file>

<file path=customXml/itemProps3.xml><?xml version="1.0" encoding="utf-8"?>
<ds:datastoreItem xmlns:ds="http://schemas.openxmlformats.org/officeDocument/2006/customXml" ds:itemID="{6D7CF333-BAB5-4FF9-8DD6-191A2E935846}">
  <ds:schemaRefs>
    <ds:schemaRef ds:uri="office.server.policy"/>
  </ds:schemaRefs>
</ds:datastoreItem>
</file>

<file path=customXml/itemProps4.xml><?xml version="1.0" encoding="utf-8"?>
<ds:datastoreItem xmlns:ds="http://schemas.openxmlformats.org/officeDocument/2006/customXml" ds:itemID="{6D9FB303-DE8E-474D-BAD0-34495C8C0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dbf80e-f509-45f6-9fe5-406e3eefabbb"/>
    <ds:schemaRef ds:uri="9b3fb4b2-e77a-4241-862b-0bf23dd69f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E584D64-62D7-464B-B041-EBA3068B3FCC}">
  <ds:schemaRefs>
    <ds:schemaRef ds:uri="http://schemas.microsoft.com/office/2006/metadata/properties"/>
    <ds:schemaRef ds:uri="http://schemas.microsoft.com/office/infopath/2007/PartnerControls"/>
    <ds:schemaRef ds:uri="c5dbf80e-f509-45f6-9fe5-406e3eefabbb"/>
    <ds:schemaRef ds:uri="http://schemas.microsoft.com/sharepoint/v3"/>
    <ds:schemaRef ds:uri="9b3fb4b2-e77a-4241-862b-0bf23dd69f71"/>
  </ds:schemaRefs>
</ds:datastoreItem>
</file>

<file path=customXml/itemProps6.xml><?xml version="1.0" encoding="utf-8"?>
<ds:datastoreItem xmlns:ds="http://schemas.openxmlformats.org/officeDocument/2006/customXml" ds:itemID="{24A226D4-6CE3-4442-8B03-CE0108C17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3894</TotalTime>
  <Words>528</Words>
  <Application>Microsoft Macintosh PowerPoint</Application>
  <PresentationFormat>Widescreen</PresentationFormat>
  <Paragraphs>35</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 Air Day  Primary Presentation</dc:title>
  <dc:creator>Hartnell, Amy</dc:creator>
  <cp:lastModifiedBy>Lodwick, Greg</cp:lastModifiedBy>
  <cp:revision>392</cp:revision>
  <dcterms:created xsi:type="dcterms:W3CDTF">2022-03-31T09:15:41Z</dcterms:created>
  <dcterms:modified xsi:type="dcterms:W3CDTF">2023-09-22T14:24:59Z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0x0101004E1B537BC2B2AD43A5AF5311D732D3AA0023FA0EF49542E44C9943BF7A2D3AC86E00B9717C4A69E95D4585914ED7077D182A</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2dea175d-f50b-4a08-b3f2-f45ce2943699</vt:lpwstr>
  </property>
  <property fmtid="{D5CDD505-2E9C-101B-9397-08002B2CF9AE}" pid="6" name="District">
    <vt:lpwstr>196;#Hampshire|8a81e951-d3b9-4fbe-b469-cd50f854912c</vt:lpwstr>
  </property>
  <property fmtid="{D5CDD505-2E9C-101B-9397-08002B2CF9AE}" pid="7" name="Schools">
    <vt:lpwstr/>
  </property>
  <property fmtid="{D5CDD505-2E9C-101B-9397-08002B2CF9AE}" pid="8" name="SharedWithUsers">
    <vt:lpwstr>15;#Harris, Helen;#18;#Foster, Janet;#122;#Noyce, Penny (ETE)</vt:lpwstr>
  </property>
  <property fmtid="{D5CDD505-2E9C-101B-9397-08002B2CF9AE}" pid="9" name="j8c3bafdd7da41b3b0d9f3f014f20991">
    <vt:lpwstr/>
  </property>
  <property fmtid="{D5CDD505-2E9C-101B-9397-08002B2CF9AE}" pid="10" name="Transport_x0020_Policy_x0020_and_x0020_Planning">
    <vt:lpwstr/>
  </property>
  <property fmtid="{D5CDD505-2E9C-101B-9397-08002B2CF9AE}" pid="11" name="Travel Planning">
    <vt:lpwstr>296;#Clean Air Day|8e211127-f14b-48c0-839a-14eedcd0b966</vt:lpwstr>
  </property>
  <property fmtid="{D5CDD505-2E9C-101B-9397-08002B2CF9AE}" pid="12" name="Document Type">
    <vt:lpwstr>50;#Presentation|a89adb46-b5bc-4d96-a42f-f5f263f05310</vt:lpwstr>
  </property>
  <property fmtid="{D5CDD505-2E9C-101B-9397-08002B2CF9AE}" pid="13" name="Transport Policy and Planning">
    <vt:lpwstr/>
  </property>
</Properties>
</file>