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D25D-2EE5-4450-BC46-69AA9784224F}" v="5" dt="2020-11-30T10:25:30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lman, Michele" userId="ac9bd0ce-18b2-417f-bf6a-253d15c6e69a" providerId="ADAL" clId="{7866D25D-2EE5-4450-BC46-69AA9784224F}"/>
    <pc:docChg chg="custSel modSld">
      <pc:chgData name="Spelman, Michele" userId="ac9bd0ce-18b2-417f-bf6a-253d15c6e69a" providerId="ADAL" clId="{7866D25D-2EE5-4450-BC46-69AA9784224F}" dt="2020-11-30T10:25:51.115" v="21" actId="14100"/>
      <pc:docMkLst>
        <pc:docMk/>
      </pc:docMkLst>
      <pc:sldChg chg="addSp delSp modSp mod">
        <pc:chgData name="Spelman, Michele" userId="ac9bd0ce-18b2-417f-bf6a-253d15c6e69a" providerId="ADAL" clId="{7866D25D-2EE5-4450-BC46-69AA9784224F}" dt="2020-11-30T10:25:51.115" v="21" actId="14100"/>
        <pc:sldMkLst>
          <pc:docMk/>
          <pc:sldMk cId="1069803493" sldId="259"/>
        </pc:sldMkLst>
        <pc:picChg chg="del">
          <ac:chgData name="Spelman, Michele" userId="ac9bd0ce-18b2-417f-bf6a-253d15c6e69a" providerId="ADAL" clId="{7866D25D-2EE5-4450-BC46-69AA9784224F}" dt="2020-11-28T16:51:57.402" v="0" actId="478"/>
          <ac:picMkLst>
            <pc:docMk/>
            <pc:sldMk cId="1069803493" sldId="259"/>
            <ac:picMk id="2" creationId="{AF3DD5C1-0F42-4F1D-B3D5-5DDF22533441}"/>
          </ac:picMkLst>
        </pc:picChg>
        <pc:picChg chg="add mod">
          <ac:chgData name="Spelman, Michele" userId="ac9bd0ce-18b2-417f-bf6a-253d15c6e69a" providerId="ADAL" clId="{7866D25D-2EE5-4450-BC46-69AA9784224F}" dt="2020-11-30T10:25:51.115" v="21" actId="14100"/>
          <ac:picMkLst>
            <pc:docMk/>
            <pc:sldMk cId="1069803493" sldId="259"/>
            <ac:picMk id="2" creationId="{FDAD720D-2254-4EC0-9D2A-4DD4EA402CA0}"/>
          </ac:picMkLst>
        </pc:picChg>
        <pc:picChg chg="add del mod">
          <ac:chgData name="Spelman, Michele" userId="ac9bd0ce-18b2-417f-bf6a-253d15c6e69a" providerId="ADAL" clId="{7866D25D-2EE5-4450-BC46-69AA9784224F}" dt="2020-11-30T10:25:27.582" v="17" actId="478"/>
          <ac:picMkLst>
            <pc:docMk/>
            <pc:sldMk cId="1069803493" sldId="259"/>
            <ac:picMk id="3" creationId="{752EACD7-2B05-4367-AA0B-4194C47C458D}"/>
          </ac:picMkLst>
        </pc:picChg>
      </pc:sldChg>
      <pc:sldChg chg="addSp delSp modSp mod">
        <pc:chgData name="Spelman, Michele" userId="ac9bd0ce-18b2-417f-bf6a-253d15c6e69a" providerId="ADAL" clId="{7866D25D-2EE5-4450-BC46-69AA9784224F}" dt="2020-11-28T16:53:53.972" v="7" actId="14100"/>
        <pc:sldMkLst>
          <pc:docMk/>
          <pc:sldMk cId="1617477837" sldId="261"/>
        </pc:sldMkLst>
        <pc:picChg chg="del">
          <ac:chgData name="Spelman, Michele" userId="ac9bd0ce-18b2-417f-bf6a-253d15c6e69a" providerId="ADAL" clId="{7866D25D-2EE5-4450-BC46-69AA9784224F}" dt="2020-11-28T16:53:08.946" v="4" actId="478"/>
          <ac:picMkLst>
            <pc:docMk/>
            <pc:sldMk cId="1617477837" sldId="261"/>
            <ac:picMk id="2" creationId="{BE9404D6-A023-4A0A-B2DC-13EFCF076ED9}"/>
          </ac:picMkLst>
        </pc:picChg>
        <pc:picChg chg="add mod">
          <ac:chgData name="Spelman, Michele" userId="ac9bd0ce-18b2-417f-bf6a-253d15c6e69a" providerId="ADAL" clId="{7866D25D-2EE5-4450-BC46-69AA9784224F}" dt="2020-11-28T16:53:53.972" v="7" actId="14100"/>
          <ac:picMkLst>
            <pc:docMk/>
            <pc:sldMk cId="1617477837" sldId="261"/>
            <ac:picMk id="3" creationId="{D1FFD52E-2661-40C9-9152-2A1C1F9D56CA}"/>
          </ac:picMkLst>
        </pc:picChg>
      </pc:sldChg>
      <pc:sldChg chg="addSp delSp modSp mod">
        <pc:chgData name="Spelman, Michele" userId="ac9bd0ce-18b2-417f-bf6a-253d15c6e69a" providerId="ADAL" clId="{7866D25D-2EE5-4450-BC46-69AA9784224F}" dt="2020-11-28T16:55:12.324" v="12" actId="1076"/>
        <pc:sldMkLst>
          <pc:docMk/>
          <pc:sldMk cId="575808963" sldId="264"/>
        </pc:sldMkLst>
        <pc:picChg chg="del">
          <ac:chgData name="Spelman, Michele" userId="ac9bd0ce-18b2-417f-bf6a-253d15c6e69a" providerId="ADAL" clId="{7866D25D-2EE5-4450-BC46-69AA9784224F}" dt="2020-11-28T16:54:08.737" v="8" actId="478"/>
          <ac:picMkLst>
            <pc:docMk/>
            <pc:sldMk cId="575808963" sldId="264"/>
            <ac:picMk id="2" creationId="{3461627A-9B11-4D63-9F7D-D86564F7C7B3}"/>
          </ac:picMkLst>
        </pc:picChg>
        <pc:picChg chg="add mod">
          <ac:chgData name="Spelman, Michele" userId="ac9bd0ce-18b2-417f-bf6a-253d15c6e69a" providerId="ADAL" clId="{7866D25D-2EE5-4450-BC46-69AA9784224F}" dt="2020-11-28T16:55:12.324" v="12" actId="1076"/>
          <ac:picMkLst>
            <pc:docMk/>
            <pc:sldMk cId="575808963" sldId="264"/>
            <ac:picMk id="3" creationId="{25C90502-FFBC-4B4F-98F3-8C1C77D00BA3}"/>
          </ac:picMkLst>
        </pc:picChg>
      </pc:sldChg>
      <pc:sldChg chg="addSp delSp modSp mod">
        <pc:chgData name="Spelman, Michele" userId="ac9bd0ce-18b2-417f-bf6a-253d15c6e69a" providerId="ADAL" clId="{7866D25D-2EE5-4450-BC46-69AA9784224F}" dt="2020-11-28T16:56:10.014" v="16" actId="14100"/>
        <pc:sldMkLst>
          <pc:docMk/>
          <pc:sldMk cId="294262575" sldId="265"/>
        </pc:sldMkLst>
        <pc:picChg chg="del">
          <ac:chgData name="Spelman, Michele" userId="ac9bd0ce-18b2-417f-bf6a-253d15c6e69a" providerId="ADAL" clId="{7866D25D-2EE5-4450-BC46-69AA9784224F}" dt="2020-11-28T16:55:17.970" v="13" actId="478"/>
          <ac:picMkLst>
            <pc:docMk/>
            <pc:sldMk cId="294262575" sldId="265"/>
            <ac:picMk id="2" creationId="{7A33FB9E-C220-4509-8644-C6CA73D1184F}"/>
          </ac:picMkLst>
        </pc:picChg>
        <pc:picChg chg="add mod">
          <ac:chgData name="Spelman, Michele" userId="ac9bd0ce-18b2-417f-bf6a-253d15c6e69a" providerId="ADAL" clId="{7866D25D-2EE5-4450-BC46-69AA9784224F}" dt="2020-11-28T16:56:10.014" v="16" actId="14100"/>
          <ac:picMkLst>
            <pc:docMk/>
            <pc:sldMk cId="294262575" sldId="265"/>
            <ac:picMk id="3" creationId="{4DD716D5-F816-44EB-A77D-767073C4A8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EB89-8568-4328-B3FE-914CCCE30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171CC-C1AE-4290-A9A8-FBBA5CEAE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8AA72-00BD-4E1A-8848-ED740FF0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3348-D378-432C-9810-8DB93D20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DA8A-1057-4139-93D1-4E5F8350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5942-90BB-4B6F-B35C-4074996E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C482E-69CC-468A-A9A4-B0F4E2487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D59E2-0EFE-4028-9812-EB48D5CD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CEE12-E4B0-4B71-A821-67E488F1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DD67B-C9F8-4DFE-9305-70781CFB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0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C7F9E-6EFC-42E0-8AC9-0372A32C1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E296A-31C6-495D-BB0E-A93428960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5069-ECC4-4616-B872-391EB392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D3A37-1E3D-4D9D-8C03-0DCEDC14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EE2AB-4AB0-466D-A030-536C7A7E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2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5641-85F2-42A8-BAE0-92D1210C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AD8EB-2496-45DF-8C70-9BC112EE3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1B715-51D3-4674-8493-032A7CFE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E83E-6F03-4F5E-898D-9DC72E57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A1924-E890-485B-8763-773569BC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5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78C6-A7FD-4217-AEC7-97FFC188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E98FC-9438-4997-B3BB-09C0855C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07F9-A242-4CA6-B82B-EB73A017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D6EEC-7844-416D-ABAD-D75176C3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9DC5-86CA-4844-A3DC-E7024C49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9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8859-D39A-46F7-9841-F63413A2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CF9F-35ED-4D26-880E-E1D5B5E61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DC2DF-DBE6-496E-A044-23289D198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38273-7C23-45B3-B47A-1681A73C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0D23D-D542-42F2-BDA2-2D363730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4D37-2E73-4C28-BD67-C518E4A6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D74C-16E8-413F-AC5E-AD20CF24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3A114-4B27-4393-846E-40641919B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EBD91-944C-4F22-B736-D223AF572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895C4-E411-45C3-8078-68C50C9E4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636F5-462F-40E5-8718-9FA1523FF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1D4C-9981-4AA0-8235-07A7431D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48B97-4E8C-4ECA-BF95-A0F0F05A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39EEE-3742-4BC6-BAE8-EB83255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1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9096-B505-4F43-8D51-6F36C15F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2300F-BE6C-4FA0-AEC3-B88E20E0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7AD13-EEBD-4194-B366-DCBD9B2D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62DD2-E3ED-45EC-806A-CDC11644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9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9404E-0CEA-49DD-89CD-86C892CF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46A97-596E-41BE-AF8F-D0B133A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AF9F4-3042-4FD0-A854-BCF50722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9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A96B-D1FF-481A-9967-0DE26652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57CA-D18C-4BDD-AF20-5716770B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B42BD-8F21-4A00-BCC8-D5A543B33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60132-590B-4F8F-AF72-416F7949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0B24F-9B90-4305-8752-2731CC50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2FE7-672A-4F98-A670-3D32316A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4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559C-2B0D-47EF-A72B-FF17FD83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22507-F0C6-44F2-AE23-DF1179D36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343ED-8160-462D-94E1-135D86666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51AA4-B29D-4EC4-8ABC-5B7121D4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8D374-5361-43FF-81D5-FD98BAC9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8C87B-6775-497C-AE88-7BCB6B5C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2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32013-D5C0-4A93-B9B5-8CBC09A9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ECBB2-CF57-4144-A727-4B52DA3FA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00EF-308B-4F6E-A3D3-4D3E5511D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C6C5-D0E2-4DED-BFA4-9E66B492909E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AA78A-9CCC-49F0-AC5D-FCA189F5C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5992A-A24D-492C-BF72-4DD2D9D43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E272-D1F8-47A7-A397-0133D5952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4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DEB0-C2F3-4144-8DA6-7DCE0CEEC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8D5C9-B339-42D3-823B-5B562F52D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4037926"/>
            <a:ext cx="9144000" cy="360720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50816807-2567-4E29-B9CD-855B2FF95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852"/>
            <a:ext cx="9343604" cy="491285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22E56A-A7FF-4119-95BA-03D7D33DC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10" y="5292190"/>
            <a:ext cx="2019603" cy="10762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7BFBF4-F37B-4B54-AF96-59B87F3DB774}"/>
              </a:ext>
            </a:extLst>
          </p:cNvPr>
          <p:cNvSpPr txBox="1"/>
          <p:nvPr/>
        </p:nvSpPr>
        <p:spPr>
          <a:xfrm>
            <a:off x="1159859" y="4256411"/>
            <a:ext cx="1029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‘Hands up’ Survey – Different Ways to Travel to School</a:t>
            </a:r>
          </a:p>
        </p:txBody>
      </p:sp>
    </p:spTree>
    <p:extLst>
      <p:ext uri="{BB962C8B-B14F-4D97-AF65-F5344CB8AC3E}">
        <p14:creationId xmlns:p14="http://schemas.microsoft.com/office/powerpoint/2010/main" val="208441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716D5-F816-44EB-A77D-767073C4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1" y="0"/>
            <a:ext cx="11077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C70E9-487C-4A85-95DB-F2D94F208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100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2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D9003-EAE8-49C0-83F9-240E00332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0"/>
            <a:ext cx="1098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8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AD720D-2254-4EC0-9D2A-4DD4EA40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1" y="0"/>
            <a:ext cx="10964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E9EF2-0FF9-443D-8AFB-77341332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59" y="0"/>
            <a:ext cx="9690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FD52E-2661-40C9-9152-2A1C1F9D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67" y="0"/>
            <a:ext cx="1068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7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D096B-8F57-4C88-B87F-DDAA7BD8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3" y="0"/>
            <a:ext cx="10341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CA62E-EE20-4603-8EDE-88EB3CDCA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0" y="0"/>
            <a:ext cx="10697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90502-FFBC-4B4F-98F3-8C1C77D00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25" y="-72828"/>
            <a:ext cx="1112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0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Spelman, Michele</dc:creator>
  <cp:lastModifiedBy>Spelman, Michele</cp:lastModifiedBy>
  <cp:revision>5</cp:revision>
  <dcterms:created xsi:type="dcterms:W3CDTF">2020-11-26T14:45:25Z</dcterms:created>
  <dcterms:modified xsi:type="dcterms:W3CDTF">2020-11-30T10:26:15Z</dcterms:modified>
</cp:coreProperties>
</file>