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3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2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7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5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9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7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0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6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2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30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7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2BF17-A986-43F5-B2B0-E6DAA2767682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5518-6B59-4F7F-8732-0ADC750C7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0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ustrans brand development-39or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27"/>
            <a:ext cx="6804025" cy="668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07330" y="1261872"/>
            <a:ext cx="3789363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0" b="0" i="0" u="none" strike="noStrike" cap="none" normalizeH="0" baseline="0" dirty="0" smtClean="0">
                <a:ln>
                  <a:noFill/>
                </a:ln>
                <a:solidFill>
                  <a:srgbClr val="253773"/>
                </a:solidFill>
                <a:effectLst/>
                <a:latin typeface="Amatic" panose="02000803000000000000" pitchFamily="2" charset="0"/>
              </a:rPr>
              <a:t>Cycle skills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64" y="5454788"/>
            <a:ext cx="2173478" cy="10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4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00" t="18178" r="37400" b="6444"/>
          <a:stretch/>
        </p:blipFill>
        <p:spPr>
          <a:xfrm>
            <a:off x="137160" y="-1"/>
            <a:ext cx="4690872" cy="6696733"/>
          </a:xfrm>
          <a:prstGeom prst="rect">
            <a:avLst/>
          </a:prstGeom>
        </p:spPr>
      </p:pic>
      <p:pic>
        <p:nvPicPr>
          <p:cNvPr id="5" name="Picture 4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6" y="5591950"/>
            <a:ext cx="2173478" cy="10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7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stran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6" y="5591950"/>
            <a:ext cx="2173478" cy="10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800" t="18178" r="37500" b="8578"/>
          <a:stretch/>
        </p:blipFill>
        <p:spPr>
          <a:xfrm>
            <a:off x="128016" y="100583"/>
            <a:ext cx="4837176" cy="67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500" t="17467" r="37600" b="17111"/>
          <a:stretch/>
        </p:blipFill>
        <p:spPr>
          <a:xfrm>
            <a:off x="1746504" y="283464"/>
            <a:ext cx="5129784" cy="6313580"/>
          </a:xfrm>
          <a:prstGeom prst="rect">
            <a:avLst/>
          </a:prstGeom>
        </p:spPr>
      </p:pic>
      <p:pic>
        <p:nvPicPr>
          <p:cNvPr id="6" name="Picture 5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29" y="5567274"/>
            <a:ext cx="2173478" cy="10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1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46" t="20476" r="26683" b="10000"/>
          <a:stretch/>
        </p:blipFill>
        <p:spPr>
          <a:xfrm>
            <a:off x="980389" y="786418"/>
            <a:ext cx="7861954" cy="5961854"/>
          </a:xfrm>
          <a:prstGeom prst="rect">
            <a:avLst/>
          </a:prstGeom>
        </p:spPr>
      </p:pic>
      <p:pic>
        <p:nvPicPr>
          <p:cNvPr id="5" name="Picture 4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5" y="5482220"/>
            <a:ext cx="2173478" cy="10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0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43" t="17857" r="37590" b="8095"/>
          <a:stretch/>
        </p:blipFill>
        <p:spPr>
          <a:xfrm>
            <a:off x="3378054" y="192024"/>
            <a:ext cx="4523871" cy="6225328"/>
          </a:xfrm>
          <a:prstGeom prst="rect">
            <a:avLst/>
          </a:prstGeom>
        </p:spPr>
      </p:pic>
      <p:pic>
        <p:nvPicPr>
          <p:cNvPr id="5" name="Picture 4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21" y="5491364"/>
            <a:ext cx="2173478" cy="10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7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21" t="17580" r="37345" b="6127"/>
          <a:stretch/>
        </p:blipFill>
        <p:spPr>
          <a:xfrm rot="5400000">
            <a:off x="1713596" y="-707756"/>
            <a:ext cx="6082220" cy="8576731"/>
          </a:xfrm>
          <a:prstGeom prst="rect">
            <a:avLst/>
          </a:prstGeom>
        </p:spPr>
      </p:pic>
      <p:pic>
        <p:nvPicPr>
          <p:cNvPr id="5" name="Picture 4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6" y="5591950"/>
            <a:ext cx="2173478" cy="10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800" t="18000" r="38000" b="8933"/>
          <a:stretch/>
        </p:blipFill>
        <p:spPr>
          <a:xfrm>
            <a:off x="2057400" y="137159"/>
            <a:ext cx="4645152" cy="6538211"/>
          </a:xfrm>
          <a:prstGeom prst="rect">
            <a:avLst/>
          </a:prstGeom>
        </p:spPr>
      </p:pic>
      <p:pic>
        <p:nvPicPr>
          <p:cNvPr id="5" name="Picture 4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6" y="5591950"/>
            <a:ext cx="2173478" cy="10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00" t="18616" r="37700" b="8046"/>
          <a:stretch/>
        </p:blipFill>
        <p:spPr>
          <a:xfrm>
            <a:off x="219456" y="235670"/>
            <a:ext cx="4873752" cy="6477490"/>
          </a:xfrm>
          <a:prstGeom prst="rect">
            <a:avLst/>
          </a:prstGeom>
        </p:spPr>
      </p:pic>
      <p:pic>
        <p:nvPicPr>
          <p:cNvPr id="5" name="Picture 4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44" y="5746949"/>
            <a:ext cx="2258568" cy="84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3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stran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6" y="5591950"/>
            <a:ext cx="2173478" cy="10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300" t="18000" r="37300" b="6266"/>
          <a:stretch/>
        </p:blipFill>
        <p:spPr>
          <a:xfrm>
            <a:off x="137160" y="128015"/>
            <a:ext cx="4745736" cy="66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00" t="20489" r="37300" b="5733"/>
          <a:stretch/>
        </p:blipFill>
        <p:spPr>
          <a:xfrm>
            <a:off x="91440" y="109728"/>
            <a:ext cx="4773168" cy="6669578"/>
          </a:xfrm>
          <a:prstGeom prst="rect">
            <a:avLst/>
          </a:prstGeom>
        </p:spPr>
      </p:pic>
      <p:pic>
        <p:nvPicPr>
          <p:cNvPr id="5" name="Picture 4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6" y="5591950"/>
            <a:ext cx="2173478" cy="10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Amatic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Cardinal</dc:creator>
  <cp:lastModifiedBy>Sophie Cardinal</cp:lastModifiedBy>
  <cp:revision>3</cp:revision>
  <dcterms:created xsi:type="dcterms:W3CDTF">2020-04-28T16:20:29Z</dcterms:created>
  <dcterms:modified xsi:type="dcterms:W3CDTF">2020-04-28T16:46:01Z</dcterms:modified>
</cp:coreProperties>
</file>